
<file path=[Content_Types].xml><?xml version="1.0" encoding="utf-8"?>
<Types xmlns="http://schemas.openxmlformats.org/package/2006/content-types">
  <Override PartName="/ppt/notesSlides/notesSlide2.xml" ContentType="application/vnd.openxmlformats-officedocument.presentationml.notes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theme/theme1.xml" ContentType="application/vnd.openxmlformats-officedocument.theme+xml"/>
  <Override PartName="/ppt/slideLayouts/slideLayout2.xml" ContentType="application/vnd.openxmlformats-officedocument.presentationml.slideLayout+xml"/>
  <Override PartName="/ppt/diagrams/layout9.xml" ContentType="application/vnd.openxmlformats-officedocument.drawingml.diagramLayout+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diagrams/layout7.xml" ContentType="application/vnd.openxmlformats-officedocument.drawingml.diagramLayout+xml"/>
  <Override PartName="/ppt/notesSlides/notesSlide16.xml" ContentType="application/vnd.openxmlformats-officedocument.presentationml.notesSlide+xml"/>
  <Override PartName="/ppt/diagrams/data8.xml" ContentType="application/vnd.openxmlformats-officedocument.drawingml.diagramData+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5.xml" ContentType="application/vnd.openxmlformats-officedocument.drawingml.diagramLayout+xml"/>
  <Override PartName="/ppt/notesSlides/notesSlide14.xml" ContentType="application/vnd.openxmlformats-officedocument.presentationml.notesSlide+xml"/>
  <Override PartName="/ppt/diagrams/data6.xml" ContentType="application/vnd.openxmlformats-officedocument.drawingml.diagramData+xml"/>
  <Override PartName="/ppt/notesSlides/notesSlide9.xml" ContentType="application/vnd.openxmlformats-officedocument.presentationml.notesSlide+xml"/>
  <Override PartName="/ppt/diagrams/layout3.xml" ContentType="application/vnd.openxmlformats-officedocument.drawingml.diagramLayout+xml"/>
  <Override PartName="/ppt/notesSlides/notesSlide12.xml" ContentType="application/vnd.openxmlformats-officedocument.presentationml.notesSlide+xml"/>
  <Override PartName="/ppt/diagrams/data4.xml" ContentType="application/vnd.openxmlformats-officedocument.drawingml.diagramData+xml"/>
  <Override PartName="/ppt/diagrams/colors8.xml" ContentType="application/vnd.openxmlformats-officedocument.drawingml.diagramColors+xml"/>
  <Override PartName="/ppt/diagrams/drawing9.xml" ContentType="application/vnd.ms-office.drawingml.diagramDrawing+xml"/>
  <Override PartName="/ppt/diagrams/layout1.xml" ContentType="application/vnd.openxmlformats-officedocument.drawingml.diagramLayout+xml"/>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data2.xml" ContentType="application/vnd.openxmlformats-officedocument.drawingml.diagramData+xml"/>
  <Override PartName="/ppt/diagrams/colors6.xml" ContentType="application/vnd.openxmlformats-officedocument.drawingml.diagramColors+xml"/>
  <Override PartName="/ppt/diagrams/drawing7.xml" ContentType="application/vnd.ms-office.drawingml.diagramDrawing+xml"/>
  <Override PartName="/ppt/diagrams/quickStyle9.xml" ContentType="application/vnd.openxmlformats-officedocument.drawingml.diagramStyl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diagrams/colors4.xml" ContentType="application/vnd.openxmlformats-officedocument.drawingml.diagramColors+xml"/>
  <Override PartName="/ppt/diagrams/drawing5.xml" ContentType="application/vnd.ms-office.drawingml.diagramDrawing+xml"/>
  <Override PartName="/ppt/diagrams/quickStyle7.xml" ContentType="application/vnd.openxmlformats-officedocument.drawingml.diagramStyle+xml"/>
  <Override PartName="/ppt/diagrams/drawing10.xml" ContentType="application/vnd.ms-office.drawingml.diagramDrawing+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diagrams/colors2.xml" ContentType="application/vnd.openxmlformats-officedocument.drawingml.diagramColors+xml"/>
  <Override PartName="/ppt/diagrams/drawing3.xml" ContentType="application/vnd.ms-office.drawingml.diagramDrawing+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notesSlides/notesSlide19.xml" ContentType="application/vnd.openxmlformats-officedocument.presentationml.notesSlide+xml"/>
  <Override PartName="/ppt/diagrams/colors10.xml" ContentType="application/vnd.openxmlformats-officedocument.drawingml.diagramColors+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diagrams/layout8.xml" ContentType="application/vnd.openxmlformats-officedocument.drawingml.diagram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diagrams/layout6.xml" ContentType="application/vnd.openxmlformats-officedocument.drawingml.diagramLayout+xml"/>
  <Override PartName="/ppt/notesSlides/notesSlide15.xml" ContentType="application/vnd.openxmlformats-officedocument.presentationml.notesSlide+xml"/>
  <Override PartName="/ppt/diagrams/data9.xml" ContentType="application/vnd.openxmlformats-officedocument.drawingml.diagramData+xml"/>
  <Override PartName="/ppt/diagrams/data10.xml" ContentType="application/vnd.openxmlformats-officedocument.drawingml.diagramData+xml"/>
  <Override PartName="/docProps/app.xml" ContentType="application/vnd.openxmlformats-officedocument.extended-properties+xml"/>
  <Override PartName="/ppt/slides/slide11.xml" ContentType="application/vnd.openxmlformats-officedocument.presentationml.slide+xml"/>
  <Override PartName="/ppt/slideLayouts/slideLayout12.xml" ContentType="application/vnd.openxmlformats-officedocument.presentationml.slideLayout+xml"/>
  <Override PartName="/ppt/diagrams/layout4.xml" ContentType="application/vnd.openxmlformats-officedocument.drawingml.diagramLayout+xml"/>
  <Override PartName="/ppt/notesSlides/notesSlide13.xml" ContentType="application/vnd.openxmlformats-officedocument.presentationml.notesSlide+xml"/>
  <Override PartName="/ppt/diagrams/data7.xml" ContentType="application/vnd.openxmlformats-officedocument.drawingml.diagramData+xml"/>
  <Override PartName="/ppt/diagrams/colors9.xml" ContentType="application/vnd.openxmlformats-officedocument.drawingml.diagramColor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diagrams/layout2.xml" ContentType="application/vnd.openxmlformats-officedocument.drawingml.diagramLayout+xml"/>
  <Override PartName="/ppt/notesSlides/notesSlide11.xml" ContentType="application/vnd.openxmlformats-officedocument.presentationml.notesSlide+xml"/>
  <Override PartName="/ppt/diagrams/data5.xml" ContentType="application/vnd.openxmlformats-officedocument.drawingml.diagramData+xml"/>
  <Override PartName="/ppt/diagrams/colors7.xml" ContentType="application/vnd.openxmlformats-officedocument.drawingml.diagramColors+xml"/>
  <Override PartName="/ppt/diagrams/drawing8.xml" ContentType="application/vnd.ms-office.drawingml.diagramDrawing+xml"/>
  <Override PartName="/ppt/notesSlides/notesSlide6.xml" ContentType="application/vnd.openxmlformats-officedocument.presentationml.notesSlide+xml"/>
  <Override PartName="/ppt/diagrams/data3.xml" ContentType="application/vnd.openxmlformats-officedocument.drawingml.diagramData+xml"/>
  <Override PartName="/ppt/diagrams/colors5.xml" ContentType="application/vnd.openxmlformats-officedocument.drawingml.diagramColors+xml"/>
  <Override PartName="/ppt/diagrams/drawing6.xml" ContentType="application/vnd.ms-office.drawingml.diagramDrawing+xml"/>
  <Override PartName="/ppt/diagrams/quickStyle8.xml" ContentType="application/vnd.openxmlformats-officedocument.drawingml.diagramStyle+xml"/>
  <Override PartName="/ppt/diagrams/quickStyle10.xml" ContentType="application/vnd.openxmlformats-officedocument.drawingml.diagramStyle+xml"/>
  <Override PartName="/ppt/slides/slide8.xml" ContentType="application/vnd.openxmlformats-officedocument.presentationml.slide+xml"/>
  <Override PartName="/ppt/diagrams/data1.xml" ContentType="application/vnd.openxmlformats-officedocument.drawingml.diagramData+xml"/>
  <Override PartName="/ppt/notesSlides/notesSlide4.xml" ContentType="application/vnd.openxmlformats-officedocument.presentationml.notesSlide+xml"/>
  <Override PartName="/ppt/diagrams/colors3.xml" ContentType="application/vnd.openxmlformats-officedocument.drawingml.diagramColors+xml"/>
  <Override PartName="/ppt/diagrams/drawing4.xml" ContentType="application/vnd.ms-office.drawingml.diagramDrawing+xml"/>
  <Override PartName="/ppt/diagrams/quickStyle6.xml" ContentType="application/vnd.openxmlformats-officedocument.drawingml.diagramStyl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layout10.xml" ContentType="application/vnd.openxmlformats-officedocument.drawingml.diagramLayout+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notesSlides/notesSlide18.xml" ContentType="application/vnd.openxmlformats-officedocument.presentationml.notes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1"/>
  </p:notesMasterIdLst>
  <p:sldIdLst>
    <p:sldId id="256" r:id="rId2"/>
    <p:sldId id="258" r:id="rId3"/>
    <p:sldId id="259" r:id="rId4"/>
    <p:sldId id="260" r:id="rId5"/>
    <p:sldId id="261" r:id="rId6"/>
    <p:sldId id="262" r:id="rId7"/>
    <p:sldId id="265" r:id="rId8"/>
    <p:sldId id="266" r:id="rId9"/>
    <p:sldId id="267" r:id="rId10"/>
    <p:sldId id="268" r:id="rId11"/>
    <p:sldId id="269" r:id="rId12"/>
    <p:sldId id="270" r:id="rId13"/>
    <p:sldId id="271" r:id="rId14"/>
    <p:sldId id="272" r:id="rId15"/>
    <p:sldId id="274" r:id="rId16"/>
    <p:sldId id="257" r:id="rId17"/>
    <p:sldId id="264" r:id="rId18"/>
    <p:sldId id="275" r:id="rId19"/>
    <p:sldId id="276"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7072" autoAdjust="0"/>
  </p:normalViewPr>
  <p:slideViewPr>
    <p:cSldViewPr>
      <p:cViewPr varScale="1">
        <p:scale>
          <a:sx n="60" d="100"/>
          <a:sy n="60" d="100"/>
        </p:scale>
        <p:origin x="-162" y="-7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474"/>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3">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4">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5">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6">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71A1A02-93BF-400A-8CD1-0EECE7F3F2A3}" type="doc">
      <dgm:prSet loTypeId="urn:microsoft.com/office/officeart/2005/8/layout/matrix3" loCatId="matrix" qsTypeId="urn:microsoft.com/office/officeart/2005/8/quickstyle/simple1" qsCatId="simple" csTypeId="urn:microsoft.com/office/officeart/2005/8/colors/colorful1#1" csCatId="colorful" phldr="1"/>
      <dgm:spPr/>
      <dgm:t>
        <a:bodyPr/>
        <a:lstStyle/>
        <a:p>
          <a:endParaRPr lang="en-US"/>
        </a:p>
      </dgm:t>
    </dgm:pt>
    <dgm:pt modelId="{AA0F8CB4-0A11-44FD-8BED-1A9D8F0D7B5C}">
      <dgm:prSet phldrT="[Text]"/>
      <dgm:spPr/>
      <dgm:t>
        <a:bodyPr/>
        <a:lstStyle/>
        <a:p>
          <a:r>
            <a:rPr lang="en-US" dirty="0" smtClean="0"/>
            <a:t>Dance</a:t>
          </a:r>
          <a:endParaRPr lang="en-US" dirty="0"/>
        </a:p>
      </dgm:t>
    </dgm:pt>
    <dgm:pt modelId="{1AF620DC-8CAE-4528-87FA-85058A43A355}" type="parTrans" cxnId="{245A72E3-25C1-41BE-9AE9-2D18B6528975}">
      <dgm:prSet/>
      <dgm:spPr/>
      <dgm:t>
        <a:bodyPr/>
        <a:lstStyle/>
        <a:p>
          <a:endParaRPr lang="en-US"/>
        </a:p>
      </dgm:t>
    </dgm:pt>
    <dgm:pt modelId="{B48F8DC7-27C6-44C4-8D76-AF86C781031C}" type="sibTrans" cxnId="{245A72E3-25C1-41BE-9AE9-2D18B6528975}">
      <dgm:prSet/>
      <dgm:spPr/>
      <dgm:t>
        <a:bodyPr/>
        <a:lstStyle/>
        <a:p>
          <a:endParaRPr lang="en-US"/>
        </a:p>
      </dgm:t>
    </dgm:pt>
    <dgm:pt modelId="{2737ACC2-4C53-4DD4-BD82-8A03FE966B57}">
      <dgm:prSet phldrT="[Text]"/>
      <dgm:spPr/>
      <dgm:t>
        <a:bodyPr/>
        <a:lstStyle/>
        <a:p>
          <a:r>
            <a:rPr lang="en-US" dirty="0" smtClean="0"/>
            <a:t>Music</a:t>
          </a:r>
          <a:endParaRPr lang="en-US" dirty="0"/>
        </a:p>
      </dgm:t>
    </dgm:pt>
    <dgm:pt modelId="{6A0EB812-C7E6-4EE7-A135-73B1F8139641}" type="parTrans" cxnId="{93736109-B0BC-418C-B5DD-0CF053116D67}">
      <dgm:prSet/>
      <dgm:spPr/>
      <dgm:t>
        <a:bodyPr/>
        <a:lstStyle/>
        <a:p>
          <a:endParaRPr lang="en-US"/>
        </a:p>
      </dgm:t>
    </dgm:pt>
    <dgm:pt modelId="{896EDA14-EF79-4BFD-A8DE-1B02F9F7C653}" type="sibTrans" cxnId="{93736109-B0BC-418C-B5DD-0CF053116D67}">
      <dgm:prSet/>
      <dgm:spPr/>
      <dgm:t>
        <a:bodyPr/>
        <a:lstStyle/>
        <a:p>
          <a:endParaRPr lang="en-US"/>
        </a:p>
      </dgm:t>
    </dgm:pt>
    <dgm:pt modelId="{3116E4F1-B3DA-4F8F-96A4-AECED029050F}">
      <dgm:prSet phldrT="[Text]"/>
      <dgm:spPr/>
      <dgm:t>
        <a:bodyPr/>
        <a:lstStyle/>
        <a:p>
          <a:r>
            <a:rPr lang="en-US" dirty="0" smtClean="0"/>
            <a:t>Theatre Arts</a:t>
          </a:r>
          <a:endParaRPr lang="en-US" dirty="0"/>
        </a:p>
      </dgm:t>
    </dgm:pt>
    <dgm:pt modelId="{3E38CE50-BD17-4036-9108-54DF378C71FD}" type="parTrans" cxnId="{59D67AFA-D5D0-4015-8612-6EECA0756E2B}">
      <dgm:prSet/>
      <dgm:spPr/>
      <dgm:t>
        <a:bodyPr/>
        <a:lstStyle/>
        <a:p>
          <a:endParaRPr lang="en-US"/>
        </a:p>
      </dgm:t>
    </dgm:pt>
    <dgm:pt modelId="{5BEFC608-ABD2-427B-9CEC-E56224FEF063}" type="sibTrans" cxnId="{59D67AFA-D5D0-4015-8612-6EECA0756E2B}">
      <dgm:prSet/>
      <dgm:spPr/>
      <dgm:t>
        <a:bodyPr/>
        <a:lstStyle/>
        <a:p>
          <a:endParaRPr lang="en-US"/>
        </a:p>
      </dgm:t>
    </dgm:pt>
    <dgm:pt modelId="{D6080FDB-FC56-4E13-9F17-F32F60C0D591}">
      <dgm:prSet phldrT="[Text]"/>
      <dgm:spPr/>
      <dgm:t>
        <a:bodyPr/>
        <a:lstStyle/>
        <a:p>
          <a:r>
            <a:rPr lang="en-US" dirty="0" smtClean="0"/>
            <a:t>Visual Arts</a:t>
          </a:r>
          <a:endParaRPr lang="en-US" dirty="0"/>
        </a:p>
      </dgm:t>
    </dgm:pt>
    <dgm:pt modelId="{BE4F7E7C-4DCB-4C29-AE30-472C4054EDA6}" type="parTrans" cxnId="{3218187D-EEF6-4117-9301-7709331FC559}">
      <dgm:prSet/>
      <dgm:spPr/>
      <dgm:t>
        <a:bodyPr/>
        <a:lstStyle/>
        <a:p>
          <a:endParaRPr lang="en-US"/>
        </a:p>
      </dgm:t>
    </dgm:pt>
    <dgm:pt modelId="{F683A73E-D816-4A04-81DE-9AA3133FF028}" type="sibTrans" cxnId="{3218187D-EEF6-4117-9301-7709331FC559}">
      <dgm:prSet/>
      <dgm:spPr/>
      <dgm:t>
        <a:bodyPr/>
        <a:lstStyle/>
        <a:p>
          <a:endParaRPr lang="en-US"/>
        </a:p>
      </dgm:t>
    </dgm:pt>
    <dgm:pt modelId="{8D1ACCA1-1EB3-4044-BE67-F84711FD509B}" type="pres">
      <dgm:prSet presAssocID="{371A1A02-93BF-400A-8CD1-0EECE7F3F2A3}" presName="matrix" presStyleCnt="0">
        <dgm:presLayoutVars>
          <dgm:chMax val="1"/>
          <dgm:dir/>
          <dgm:resizeHandles val="exact"/>
        </dgm:presLayoutVars>
      </dgm:prSet>
      <dgm:spPr/>
      <dgm:t>
        <a:bodyPr/>
        <a:lstStyle/>
        <a:p>
          <a:endParaRPr lang="en-US"/>
        </a:p>
      </dgm:t>
    </dgm:pt>
    <dgm:pt modelId="{EF406A0B-2232-4CFF-B351-9B1118AB49FE}" type="pres">
      <dgm:prSet presAssocID="{371A1A02-93BF-400A-8CD1-0EECE7F3F2A3}" presName="diamond" presStyleLbl="bgShp" presStyleIdx="0" presStyleCnt="1"/>
      <dgm:spPr/>
    </dgm:pt>
    <dgm:pt modelId="{BFF1F42B-49E2-43BA-85D8-52B35EF0F2A8}" type="pres">
      <dgm:prSet presAssocID="{371A1A02-93BF-400A-8CD1-0EECE7F3F2A3}" presName="quad1" presStyleLbl="node1" presStyleIdx="0" presStyleCnt="4">
        <dgm:presLayoutVars>
          <dgm:chMax val="0"/>
          <dgm:chPref val="0"/>
          <dgm:bulletEnabled val="1"/>
        </dgm:presLayoutVars>
      </dgm:prSet>
      <dgm:spPr/>
      <dgm:t>
        <a:bodyPr/>
        <a:lstStyle/>
        <a:p>
          <a:endParaRPr lang="en-US"/>
        </a:p>
      </dgm:t>
    </dgm:pt>
    <dgm:pt modelId="{29CA20D3-3BB1-4478-A0B2-87837A1B7388}" type="pres">
      <dgm:prSet presAssocID="{371A1A02-93BF-400A-8CD1-0EECE7F3F2A3}" presName="quad2" presStyleLbl="node1" presStyleIdx="1" presStyleCnt="4">
        <dgm:presLayoutVars>
          <dgm:chMax val="0"/>
          <dgm:chPref val="0"/>
          <dgm:bulletEnabled val="1"/>
        </dgm:presLayoutVars>
      </dgm:prSet>
      <dgm:spPr/>
      <dgm:t>
        <a:bodyPr/>
        <a:lstStyle/>
        <a:p>
          <a:endParaRPr lang="en-US"/>
        </a:p>
      </dgm:t>
    </dgm:pt>
    <dgm:pt modelId="{A2EA08F8-C4F0-44E2-9E6A-D9C430A06782}" type="pres">
      <dgm:prSet presAssocID="{371A1A02-93BF-400A-8CD1-0EECE7F3F2A3}" presName="quad3" presStyleLbl="node1" presStyleIdx="2" presStyleCnt="4">
        <dgm:presLayoutVars>
          <dgm:chMax val="0"/>
          <dgm:chPref val="0"/>
          <dgm:bulletEnabled val="1"/>
        </dgm:presLayoutVars>
      </dgm:prSet>
      <dgm:spPr/>
      <dgm:t>
        <a:bodyPr/>
        <a:lstStyle/>
        <a:p>
          <a:endParaRPr lang="en-US"/>
        </a:p>
      </dgm:t>
    </dgm:pt>
    <dgm:pt modelId="{741A446F-26B7-458D-94B6-841D5E2AFD0E}" type="pres">
      <dgm:prSet presAssocID="{371A1A02-93BF-400A-8CD1-0EECE7F3F2A3}" presName="quad4" presStyleLbl="node1" presStyleIdx="3" presStyleCnt="4">
        <dgm:presLayoutVars>
          <dgm:chMax val="0"/>
          <dgm:chPref val="0"/>
          <dgm:bulletEnabled val="1"/>
        </dgm:presLayoutVars>
      </dgm:prSet>
      <dgm:spPr/>
      <dgm:t>
        <a:bodyPr/>
        <a:lstStyle/>
        <a:p>
          <a:endParaRPr lang="en-US"/>
        </a:p>
      </dgm:t>
    </dgm:pt>
  </dgm:ptLst>
  <dgm:cxnLst>
    <dgm:cxn modelId="{59D67AFA-D5D0-4015-8612-6EECA0756E2B}" srcId="{371A1A02-93BF-400A-8CD1-0EECE7F3F2A3}" destId="{3116E4F1-B3DA-4F8F-96A4-AECED029050F}" srcOrd="2" destOrd="0" parTransId="{3E38CE50-BD17-4036-9108-54DF378C71FD}" sibTransId="{5BEFC608-ABD2-427B-9CEC-E56224FEF063}"/>
    <dgm:cxn modelId="{BBBB2944-63CC-4EE4-8C90-0F93118C3EE0}" type="presOf" srcId="{AA0F8CB4-0A11-44FD-8BED-1A9D8F0D7B5C}" destId="{BFF1F42B-49E2-43BA-85D8-52B35EF0F2A8}" srcOrd="0" destOrd="0" presId="urn:microsoft.com/office/officeart/2005/8/layout/matrix3"/>
    <dgm:cxn modelId="{245A72E3-25C1-41BE-9AE9-2D18B6528975}" srcId="{371A1A02-93BF-400A-8CD1-0EECE7F3F2A3}" destId="{AA0F8CB4-0A11-44FD-8BED-1A9D8F0D7B5C}" srcOrd="0" destOrd="0" parTransId="{1AF620DC-8CAE-4528-87FA-85058A43A355}" sibTransId="{B48F8DC7-27C6-44C4-8D76-AF86C781031C}"/>
    <dgm:cxn modelId="{188F1A45-F742-450D-925D-F52720C00137}" type="presOf" srcId="{2737ACC2-4C53-4DD4-BD82-8A03FE966B57}" destId="{29CA20D3-3BB1-4478-A0B2-87837A1B7388}" srcOrd="0" destOrd="0" presId="urn:microsoft.com/office/officeart/2005/8/layout/matrix3"/>
    <dgm:cxn modelId="{93736109-B0BC-418C-B5DD-0CF053116D67}" srcId="{371A1A02-93BF-400A-8CD1-0EECE7F3F2A3}" destId="{2737ACC2-4C53-4DD4-BD82-8A03FE966B57}" srcOrd="1" destOrd="0" parTransId="{6A0EB812-C7E6-4EE7-A135-73B1F8139641}" sibTransId="{896EDA14-EF79-4BFD-A8DE-1B02F9F7C653}"/>
    <dgm:cxn modelId="{3218187D-EEF6-4117-9301-7709331FC559}" srcId="{371A1A02-93BF-400A-8CD1-0EECE7F3F2A3}" destId="{D6080FDB-FC56-4E13-9F17-F32F60C0D591}" srcOrd="3" destOrd="0" parTransId="{BE4F7E7C-4DCB-4C29-AE30-472C4054EDA6}" sibTransId="{F683A73E-D816-4A04-81DE-9AA3133FF028}"/>
    <dgm:cxn modelId="{148718BE-A057-4FA7-876E-5BE387CAABA5}" type="presOf" srcId="{D6080FDB-FC56-4E13-9F17-F32F60C0D591}" destId="{741A446F-26B7-458D-94B6-841D5E2AFD0E}" srcOrd="0" destOrd="0" presId="urn:microsoft.com/office/officeart/2005/8/layout/matrix3"/>
    <dgm:cxn modelId="{680E0C6C-F5EA-4BDE-9987-392C524D8AD2}" type="presOf" srcId="{371A1A02-93BF-400A-8CD1-0EECE7F3F2A3}" destId="{8D1ACCA1-1EB3-4044-BE67-F84711FD509B}" srcOrd="0" destOrd="0" presId="urn:microsoft.com/office/officeart/2005/8/layout/matrix3"/>
    <dgm:cxn modelId="{7596E854-B8C4-49AD-9FC8-BDCCA1B0536A}" type="presOf" srcId="{3116E4F1-B3DA-4F8F-96A4-AECED029050F}" destId="{A2EA08F8-C4F0-44E2-9E6A-D9C430A06782}" srcOrd="0" destOrd="0" presId="urn:microsoft.com/office/officeart/2005/8/layout/matrix3"/>
    <dgm:cxn modelId="{2E05FBB7-7738-4E50-998D-1D38A766F85B}" type="presParOf" srcId="{8D1ACCA1-1EB3-4044-BE67-F84711FD509B}" destId="{EF406A0B-2232-4CFF-B351-9B1118AB49FE}" srcOrd="0" destOrd="0" presId="urn:microsoft.com/office/officeart/2005/8/layout/matrix3"/>
    <dgm:cxn modelId="{53FBD69E-4AFE-4724-889D-C67E1C600A14}" type="presParOf" srcId="{8D1ACCA1-1EB3-4044-BE67-F84711FD509B}" destId="{BFF1F42B-49E2-43BA-85D8-52B35EF0F2A8}" srcOrd="1" destOrd="0" presId="urn:microsoft.com/office/officeart/2005/8/layout/matrix3"/>
    <dgm:cxn modelId="{1F87D1CF-C687-442B-88AC-C6416CA0FCF5}" type="presParOf" srcId="{8D1ACCA1-1EB3-4044-BE67-F84711FD509B}" destId="{29CA20D3-3BB1-4478-A0B2-87837A1B7388}" srcOrd="2" destOrd="0" presId="urn:microsoft.com/office/officeart/2005/8/layout/matrix3"/>
    <dgm:cxn modelId="{40381761-F61C-49BB-BB1B-D29485226A39}" type="presParOf" srcId="{8D1ACCA1-1EB3-4044-BE67-F84711FD509B}" destId="{A2EA08F8-C4F0-44E2-9E6A-D9C430A06782}" srcOrd="3" destOrd="0" presId="urn:microsoft.com/office/officeart/2005/8/layout/matrix3"/>
    <dgm:cxn modelId="{40D0BFB6-2007-4AEA-87EE-8AC11C2F0BD4}" type="presParOf" srcId="{8D1ACCA1-1EB3-4044-BE67-F84711FD509B}" destId="{741A446F-26B7-458D-94B6-841D5E2AFD0E}" srcOrd="4" destOrd="0" presId="urn:microsoft.com/office/officeart/2005/8/layout/matrix3"/>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F27A3974-E32F-474E-B776-4467FD4C6C5D}" type="doc">
      <dgm:prSet loTypeId="urn:microsoft.com/office/officeart/2005/8/layout/cycle6" loCatId="relationship" qsTypeId="urn:microsoft.com/office/officeart/2005/8/quickstyle/simple1" qsCatId="simple" csTypeId="urn:microsoft.com/office/officeart/2005/8/colors/colorful4" csCatId="colorful" phldr="1"/>
      <dgm:spPr/>
      <dgm:t>
        <a:bodyPr/>
        <a:lstStyle/>
        <a:p>
          <a:endParaRPr lang="en-US"/>
        </a:p>
      </dgm:t>
    </dgm:pt>
    <dgm:pt modelId="{D4902186-3F13-4746-A861-AA94D538C635}">
      <dgm:prSet phldrT="[Text]"/>
      <dgm:spPr>
        <a:solidFill>
          <a:schemeClr val="accent2">
            <a:lumMod val="75000"/>
          </a:schemeClr>
        </a:solidFill>
      </dgm:spPr>
      <dgm:t>
        <a:bodyPr/>
        <a:lstStyle/>
        <a:p>
          <a:r>
            <a:rPr lang="en-US" dirty="0" smtClean="0"/>
            <a:t>DANCE</a:t>
          </a:r>
          <a:endParaRPr lang="en-US" dirty="0"/>
        </a:p>
      </dgm:t>
    </dgm:pt>
    <dgm:pt modelId="{FCB3188A-2C8E-41A5-BD30-9AC84CD7504B}" type="parTrans" cxnId="{281FB93F-E8A3-40D1-B5B0-3AD7BF611271}">
      <dgm:prSet/>
      <dgm:spPr/>
      <dgm:t>
        <a:bodyPr/>
        <a:lstStyle/>
        <a:p>
          <a:endParaRPr lang="en-US"/>
        </a:p>
      </dgm:t>
    </dgm:pt>
    <dgm:pt modelId="{BC0F6C8D-FF9B-48E3-8194-224B07409BB7}" type="sibTrans" cxnId="{281FB93F-E8A3-40D1-B5B0-3AD7BF611271}">
      <dgm:prSet/>
      <dgm:spPr/>
      <dgm:t>
        <a:bodyPr/>
        <a:lstStyle/>
        <a:p>
          <a:endParaRPr lang="en-US"/>
        </a:p>
      </dgm:t>
    </dgm:pt>
    <dgm:pt modelId="{7CE94658-7008-4A0C-BD51-D9AE3AD1707F}">
      <dgm:prSet phldrT="[Text]"/>
      <dgm:spPr>
        <a:solidFill>
          <a:schemeClr val="accent6">
            <a:lumMod val="75000"/>
          </a:schemeClr>
        </a:solidFill>
      </dgm:spPr>
      <dgm:t>
        <a:bodyPr/>
        <a:lstStyle/>
        <a:p>
          <a:r>
            <a:rPr lang="en-US" dirty="0" smtClean="0"/>
            <a:t>MUSIC</a:t>
          </a:r>
          <a:endParaRPr lang="en-US" dirty="0"/>
        </a:p>
      </dgm:t>
    </dgm:pt>
    <dgm:pt modelId="{82A5E190-4430-4724-A16E-3CB32AB57DC8}" type="parTrans" cxnId="{CFED6274-69B8-4A89-BC6A-A874924AA3BF}">
      <dgm:prSet/>
      <dgm:spPr/>
      <dgm:t>
        <a:bodyPr/>
        <a:lstStyle/>
        <a:p>
          <a:endParaRPr lang="en-US"/>
        </a:p>
      </dgm:t>
    </dgm:pt>
    <dgm:pt modelId="{5CD62992-3D51-4633-8741-03EF78F2D89F}" type="sibTrans" cxnId="{CFED6274-69B8-4A89-BC6A-A874924AA3BF}">
      <dgm:prSet/>
      <dgm:spPr/>
      <dgm:t>
        <a:bodyPr/>
        <a:lstStyle/>
        <a:p>
          <a:endParaRPr lang="en-US"/>
        </a:p>
      </dgm:t>
    </dgm:pt>
    <dgm:pt modelId="{2BBF5B4F-0E69-4398-A2F6-A44900307308}">
      <dgm:prSet phldrT="[Text]"/>
      <dgm:spPr>
        <a:solidFill>
          <a:schemeClr val="accent5">
            <a:lumMod val="75000"/>
          </a:schemeClr>
        </a:solidFill>
      </dgm:spPr>
      <dgm:t>
        <a:bodyPr/>
        <a:lstStyle/>
        <a:p>
          <a:r>
            <a:rPr lang="en-US" dirty="0" smtClean="0"/>
            <a:t>THEATRE ARTS</a:t>
          </a:r>
          <a:endParaRPr lang="en-US" dirty="0"/>
        </a:p>
      </dgm:t>
    </dgm:pt>
    <dgm:pt modelId="{2E85B081-2E3B-4B44-A6AD-EB6F50BB0EBC}" type="parTrans" cxnId="{0CB083D5-770C-4E3E-9921-DE404E367830}">
      <dgm:prSet/>
      <dgm:spPr/>
      <dgm:t>
        <a:bodyPr/>
        <a:lstStyle/>
        <a:p>
          <a:endParaRPr lang="en-US"/>
        </a:p>
      </dgm:t>
    </dgm:pt>
    <dgm:pt modelId="{372DDF32-A72A-4882-A07D-DC9F9D38D813}" type="sibTrans" cxnId="{0CB083D5-770C-4E3E-9921-DE404E367830}">
      <dgm:prSet/>
      <dgm:spPr/>
      <dgm:t>
        <a:bodyPr/>
        <a:lstStyle/>
        <a:p>
          <a:endParaRPr lang="en-US"/>
        </a:p>
      </dgm:t>
    </dgm:pt>
    <dgm:pt modelId="{AA1448A0-EC55-4B04-B364-22B1D95EA07B}">
      <dgm:prSet phldrT="[Text]"/>
      <dgm:spPr>
        <a:solidFill>
          <a:schemeClr val="accent1">
            <a:lumMod val="75000"/>
          </a:schemeClr>
        </a:solidFill>
      </dgm:spPr>
      <dgm:t>
        <a:bodyPr/>
        <a:lstStyle/>
        <a:p>
          <a:r>
            <a:rPr lang="en-US" dirty="0" smtClean="0"/>
            <a:t>VISUAL ARTS</a:t>
          </a:r>
          <a:endParaRPr lang="en-US" dirty="0"/>
        </a:p>
      </dgm:t>
    </dgm:pt>
    <dgm:pt modelId="{C5660AA5-784D-40BD-B7E2-31907F42E010}" type="parTrans" cxnId="{2BE13C37-8A37-4DC9-8D8F-FF416E025127}">
      <dgm:prSet/>
      <dgm:spPr/>
      <dgm:t>
        <a:bodyPr/>
        <a:lstStyle/>
        <a:p>
          <a:endParaRPr lang="en-US"/>
        </a:p>
      </dgm:t>
    </dgm:pt>
    <dgm:pt modelId="{4ADF750D-56A0-4E92-A638-26C910E0D79E}" type="sibTrans" cxnId="{2BE13C37-8A37-4DC9-8D8F-FF416E025127}">
      <dgm:prSet/>
      <dgm:spPr/>
      <dgm:t>
        <a:bodyPr/>
        <a:lstStyle/>
        <a:p>
          <a:endParaRPr lang="en-US"/>
        </a:p>
      </dgm:t>
    </dgm:pt>
    <dgm:pt modelId="{97B083C5-E51C-4F7A-B997-DDD63DD81F30}" type="pres">
      <dgm:prSet presAssocID="{F27A3974-E32F-474E-B776-4467FD4C6C5D}" presName="cycle" presStyleCnt="0">
        <dgm:presLayoutVars>
          <dgm:dir/>
          <dgm:resizeHandles val="exact"/>
        </dgm:presLayoutVars>
      </dgm:prSet>
      <dgm:spPr/>
      <dgm:t>
        <a:bodyPr/>
        <a:lstStyle/>
        <a:p>
          <a:endParaRPr lang="en-US"/>
        </a:p>
      </dgm:t>
    </dgm:pt>
    <dgm:pt modelId="{817BA773-8013-4800-9055-8DC39CD2F7AE}" type="pres">
      <dgm:prSet presAssocID="{D4902186-3F13-4746-A861-AA94D538C635}" presName="node" presStyleLbl="node1" presStyleIdx="0" presStyleCnt="4" custRadScaleRad="104137" custRadScaleInc="-4288">
        <dgm:presLayoutVars>
          <dgm:bulletEnabled val="1"/>
        </dgm:presLayoutVars>
      </dgm:prSet>
      <dgm:spPr/>
      <dgm:t>
        <a:bodyPr/>
        <a:lstStyle/>
        <a:p>
          <a:endParaRPr lang="en-US"/>
        </a:p>
      </dgm:t>
    </dgm:pt>
    <dgm:pt modelId="{A0B51ECF-5458-408C-B9BF-2767D6BEC27D}" type="pres">
      <dgm:prSet presAssocID="{D4902186-3F13-4746-A861-AA94D538C635}" presName="spNode" presStyleCnt="0"/>
      <dgm:spPr/>
    </dgm:pt>
    <dgm:pt modelId="{2A2866D9-D95C-41F8-81F2-1E9DD8F98EAD}" type="pres">
      <dgm:prSet presAssocID="{BC0F6C8D-FF9B-48E3-8194-224B07409BB7}" presName="sibTrans" presStyleLbl="sibTrans1D1" presStyleIdx="0" presStyleCnt="4"/>
      <dgm:spPr/>
      <dgm:t>
        <a:bodyPr/>
        <a:lstStyle/>
        <a:p>
          <a:endParaRPr lang="en-US"/>
        </a:p>
      </dgm:t>
    </dgm:pt>
    <dgm:pt modelId="{D56A3D51-9643-4023-8F84-A520BD5C65F8}" type="pres">
      <dgm:prSet presAssocID="{7CE94658-7008-4A0C-BD51-D9AE3AD1707F}" presName="node" presStyleLbl="node1" presStyleIdx="1" presStyleCnt="4">
        <dgm:presLayoutVars>
          <dgm:bulletEnabled val="1"/>
        </dgm:presLayoutVars>
      </dgm:prSet>
      <dgm:spPr/>
      <dgm:t>
        <a:bodyPr/>
        <a:lstStyle/>
        <a:p>
          <a:endParaRPr lang="en-US"/>
        </a:p>
      </dgm:t>
    </dgm:pt>
    <dgm:pt modelId="{A95116AE-5F8E-4255-819A-8528736B7ECC}" type="pres">
      <dgm:prSet presAssocID="{7CE94658-7008-4A0C-BD51-D9AE3AD1707F}" presName="spNode" presStyleCnt="0"/>
      <dgm:spPr/>
    </dgm:pt>
    <dgm:pt modelId="{5EE84FC9-AE50-4CAC-A43D-7585B8250347}" type="pres">
      <dgm:prSet presAssocID="{5CD62992-3D51-4633-8741-03EF78F2D89F}" presName="sibTrans" presStyleLbl="sibTrans1D1" presStyleIdx="1" presStyleCnt="4"/>
      <dgm:spPr/>
      <dgm:t>
        <a:bodyPr/>
        <a:lstStyle/>
        <a:p>
          <a:endParaRPr lang="en-US"/>
        </a:p>
      </dgm:t>
    </dgm:pt>
    <dgm:pt modelId="{0A636696-A094-4AEF-AD18-B6AE7EAC92B4}" type="pres">
      <dgm:prSet presAssocID="{2BBF5B4F-0E69-4398-A2F6-A44900307308}" presName="node" presStyleLbl="node1" presStyleIdx="2" presStyleCnt="4">
        <dgm:presLayoutVars>
          <dgm:bulletEnabled val="1"/>
        </dgm:presLayoutVars>
      </dgm:prSet>
      <dgm:spPr/>
      <dgm:t>
        <a:bodyPr/>
        <a:lstStyle/>
        <a:p>
          <a:endParaRPr lang="en-US"/>
        </a:p>
      </dgm:t>
    </dgm:pt>
    <dgm:pt modelId="{DE72B861-B0DC-4473-BDCC-FC7B9DFF8D83}" type="pres">
      <dgm:prSet presAssocID="{2BBF5B4F-0E69-4398-A2F6-A44900307308}" presName="spNode" presStyleCnt="0"/>
      <dgm:spPr/>
    </dgm:pt>
    <dgm:pt modelId="{4EB6217E-FACA-424A-97EE-88675F6B4629}" type="pres">
      <dgm:prSet presAssocID="{372DDF32-A72A-4882-A07D-DC9F9D38D813}" presName="sibTrans" presStyleLbl="sibTrans1D1" presStyleIdx="2" presStyleCnt="4"/>
      <dgm:spPr/>
      <dgm:t>
        <a:bodyPr/>
        <a:lstStyle/>
        <a:p>
          <a:endParaRPr lang="en-US"/>
        </a:p>
      </dgm:t>
    </dgm:pt>
    <dgm:pt modelId="{C2A73089-B78C-4C0D-9A0F-3D575EB8AA59}" type="pres">
      <dgm:prSet presAssocID="{AA1448A0-EC55-4B04-B364-22B1D95EA07B}" presName="node" presStyleLbl="node1" presStyleIdx="3" presStyleCnt="4">
        <dgm:presLayoutVars>
          <dgm:bulletEnabled val="1"/>
        </dgm:presLayoutVars>
      </dgm:prSet>
      <dgm:spPr/>
      <dgm:t>
        <a:bodyPr/>
        <a:lstStyle/>
        <a:p>
          <a:endParaRPr lang="en-US"/>
        </a:p>
      </dgm:t>
    </dgm:pt>
    <dgm:pt modelId="{827C50A4-5E08-46C8-855E-A1D8F1D327DA}" type="pres">
      <dgm:prSet presAssocID="{AA1448A0-EC55-4B04-B364-22B1D95EA07B}" presName="spNode" presStyleCnt="0"/>
      <dgm:spPr/>
    </dgm:pt>
    <dgm:pt modelId="{6C565773-4246-4B65-9540-210DBBF092E0}" type="pres">
      <dgm:prSet presAssocID="{4ADF750D-56A0-4E92-A638-26C910E0D79E}" presName="sibTrans" presStyleLbl="sibTrans1D1" presStyleIdx="3" presStyleCnt="4"/>
      <dgm:spPr/>
      <dgm:t>
        <a:bodyPr/>
        <a:lstStyle/>
        <a:p>
          <a:endParaRPr lang="en-US"/>
        </a:p>
      </dgm:t>
    </dgm:pt>
  </dgm:ptLst>
  <dgm:cxnLst>
    <dgm:cxn modelId="{DDD83A3B-C668-4C7F-BB75-C58837A4514B}" type="presOf" srcId="{7CE94658-7008-4A0C-BD51-D9AE3AD1707F}" destId="{D56A3D51-9643-4023-8F84-A520BD5C65F8}" srcOrd="0" destOrd="0" presId="urn:microsoft.com/office/officeart/2005/8/layout/cycle6"/>
    <dgm:cxn modelId="{32B60B70-7687-42AA-AD78-2556391E1478}" type="presOf" srcId="{D4902186-3F13-4746-A861-AA94D538C635}" destId="{817BA773-8013-4800-9055-8DC39CD2F7AE}" srcOrd="0" destOrd="0" presId="urn:microsoft.com/office/officeart/2005/8/layout/cycle6"/>
    <dgm:cxn modelId="{0CB083D5-770C-4E3E-9921-DE404E367830}" srcId="{F27A3974-E32F-474E-B776-4467FD4C6C5D}" destId="{2BBF5B4F-0E69-4398-A2F6-A44900307308}" srcOrd="2" destOrd="0" parTransId="{2E85B081-2E3B-4B44-A6AD-EB6F50BB0EBC}" sibTransId="{372DDF32-A72A-4882-A07D-DC9F9D38D813}"/>
    <dgm:cxn modelId="{40E66A98-70B8-445C-B978-9C4BB7C301DA}" type="presOf" srcId="{5CD62992-3D51-4633-8741-03EF78F2D89F}" destId="{5EE84FC9-AE50-4CAC-A43D-7585B8250347}" srcOrd="0" destOrd="0" presId="urn:microsoft.com/office/officeart/2005/8/layout/cycle6"/>
    <dgm:cxn modelId="{CFED6274-69B8-4A89-BC6A-A874924AA3BF}" srcId="{F27A3974-E32F-474E-B776-4467FD4C6C5D}" destId="{7CE94658-7008-4A0C-BD51-D9AE3AD1707F}" srcOrd="1" destOrd="0" parTransId="{82A5E190-4430-4724-A16E-3CB32AB57DC8}" sibTransId="{5CD62992-3D51-4633-8741-03EF78F2D89F}"/>
    <dgm:cxn modelId="{8B20D20C-A0E4-4E65-955A-70CABC461220}" type="presOf" srcId="{4ADF750D-56A0-4E92-A638-26C910E0D79E}" destId="{6C565773-4246-4B65-9540-210DBBF092E0}" srcOrd="0" destOrd="0" presId="urn:microsoft.com/office/officeart/2005/8/layout/cycle6"/>
    <dgm:cxn modelId="{368445DD-8774-410A-95D0-3C502F9840B7}" type="presOf" srcId="{BC0F6C8D-FF9B-48E3-8194-224B07409BB7}" destId="{2A2866D9-D95C-41F8-81F2-1E9DD8F98EAD}" srcOrd="0" destOrd="0" presId="urn:microsoft.com/office/officeart/2005/8/layout/cycle6"/>
    <dgm:cxn modelId="{2BE13C37-8A37-4DC9-8D8F-FF416E025127}" srcId="{F27A3974-E32F-474E-B776-4467FD4C6C5D}" destId="{AA1448A0-EC55-4B04-B364-22B1D95EA07B}" srcOrd="3" destOrd="0" parTransId="{C5660AA5-784D-40BD-B7E2-31907F42E010}" sibTransId="{4ADF750D-56A0-4E92-A638-26C910E0D79E}"/>
    <dgm:cxn modelId="{DE0DD143-DED4-4C8E-86B9-B0CABB961899}" type="presOf" srcId="{2BBF5B4F-0E69-4398-A2F6-A44900307308}" destId="{0A636696-A094-4AEF-AD18-B6AE7EAC92B4}" srcOrd="0" destOrd="0" presId="urn:microsoft.com/office/officeart/2005/8/layout/cycle6"/>
    <dgm:cxn modelId="{C3E41E86-14B5-4D07-8938-91BCE1EF20C0}" type="presOf" srcId="{AA1448A0-EC55-4B04-B364-22B1D95EA07B}" destId="{C2A73089-B78C-4C0D-9A0F-3D575EB8AA59}" srcOrd="0" destOrd="0" presId="urn:microsoft.com/office/officeart/2005/8/layout/cycle6"/>
    <dgm:cxn modelId="{4FB44B16-BD6B-4F61-A4E5-F0F8E2170EEE}" type="presOf" srcId="{372DDF32-A72A-4882-A07D-DC9F9D38D813}" destId="{4EB6217E-FACA-424A-97EE-88675F6B4629}" srcOrd="0" destOrd="0" presId="urn:microsoft.com/office/officeart/2005/8/layout/cycle6"/>
    <dgm:cxn modelId="{281FB93F-E8A3-40D1-B5B0-3AD7BF611271}" srcId="{F27A3974-E32F-474E-B776-4467FD4C6C5D}" destId="{D4902186-3F13-4746-A861-AA94D538C635}" srcOrd="0" destOrd="0" parTransId="{FCB3188A-2C8E-41A5-BD30-9AC84CD7504B}" sibTransId="{BC0F6C8D-FF9B-48E3-8194-224B07409BB7}"/>
    <dgm:cxn modelId="{AD63A98C-AFA9-44F6-B707-98A0A5CC8670}" type="presOf" srcId="{F27A3974-E32F-474E-B776-4467FD4C6C5D}" destId="{97B083C5-E51C-4F7A-B997-DDD63DD81F30}" srcOrd="0" destOrd="0" presId="urn:microsoft.com/office/officeart/2005/8/layout/cycle6"/>
    <dgm:cxn modelId="{B609F90B-3717-41FE-AEC7-1A7BA8CD9F54}" type="presParOf" srcId="{97B083C5-E51C-4F7A-B997-DDD63DD81F30}" destId="{817BA773-8013-4800-9055-8DC39CD2F7AE}" srcOrd="0" destOrd="0" presId="urn:microsoft.com/office/officeart/2005/8/layout/cycle6"/>
    <dgm:cxn modelId="{EB7088D0-EFBC-4083-B659-350E0FA249A2}" type="presParOf" srcId="{97B083C5-E51C-4F7A-B997-DDD63DD81F30}" destId="{A0B51ECF-5458-408C-B9BF-2767D6BEC27D}" srcOrd="1" destOrd="0" presId="urn:microsoft.com/office/officeart/2005/8/layout/cycle6"/>
    <dgm:cxn modelId="{8B8BFDF3-40D6-463F-BC2B-B83AB6E27AB6}" type="presParOf" srcId="{97B083C5-E51C-4F7A-B997-DDD63DD81F30}" destId="{2A2866D9-D95C-41F8-81F2-1E9DD8F98EAD}" srcOrd="2" destOrd="0" presId="urn:microsoft.com/office/officeart/2005/8/layout/cycle6"/>
    <dgm:cxn modelId="{DD1803F0-7EA6-4D69-8715-7FC91A7F7BFD}" type="presParOf" srcId="{97B083C5-E51C-4F7A-B997-DDD63DD81F30}" destId="{D56A3D51-9643-4023-8F84-A520BD5C65F8}" srcOrd="3" destOrd="0" presId="urn:microsoft.com/office/officeart/2005/8/layout/cycle6"/>
    <dgm:cxn modelId="{C51041B3-C37A-4D65-90D0-568E3BCD753A}" type="presParOf" srcId="{97B083C5-E51C-4F7A-B997-DDD63DD81F30}" destId="{A95116AE-5F8E-4255-819A-8528736B7ECC}" srcOrd="4" destOrd="0" presId="urn:microsoft.com/office/officeart/2005/8/layout/cycle6"/>
    <dgm:cxn modelId="{E0D8A459-4E9F-4FF9-B6DD-E51723E4E757}" type="presParOf" srcId="{97B083C5-E51C-4F7A-B997-DDD63DD81F30}" destId="{5EE84FC9-AE50-4CAC-A43D-7585B8250347}" srcOrd="5" destOrd="0" presId="urn:microsoft.com/office/officeart/2005/8/layout/cycle6"/>
    <dgm:cxn modelId="{2F7E753E-E321-42EC-BD83-4862E6052171}" type="presParOf" srcId="{97B083C5-E51C-4F7A-B997-DDD63DD81F30}" destId="{0A636696-A094-4AEF-AD18-B6AE7EAC92B4}" srcOrd="6" destOrd="0" presId="urn:microsoft.com/office/officeart/2005/8/layout/cycle6"/>
    <dgm:cxn modelId="{F53BA8D9-6F40-4202-8C6A-1FF3CF1F26E4}" type="presParOf" srcId="{97B083C5-E51C-4F7A-B997-DDD63DD81F30}" destId="{DE72B861-B0DC-4473-BDCC-FC7B9DFF8D83}" srcOrd="7" destOrd="0" presId="urn:microsoft.com/office/officeart/2005/8/layout/cycle6"/>
    <dgm:cxn modelId="{BFAAFFA7-7272-4B57-A673-19DD2A52B478}" type="presParOf" srcId="{97B083C5-E51C-4F7A-B997-DDD63DD81F30}" destId="{4EB6217E-FACA-424A-97EE-88675F6B4629}" srcOrd="8" destOrd="0" presId="urn:microsoft.com/office/officeart/2005/8/layout/cycle6"/>
    <dgm:cxn modelId="{A3861A9E-78F5-44B0-9C37-364E7FC101AB}" type="presParOf" srcId="{97B083C5-E51C-4F7A-B997-DDD63DD81F30}" destId="{C2A73089-B78C-4C0D-9A0F-3D575EB8AA59}" srcOrd="9" destOrd="0" presId="urn:microsoft.com/office/officeart/2005/8/layout/cycle6"/>
    <dgm:cxn modelId="{906860B4-E079-4CB9-AEB9-610081278D94}" type="presParOf" srcId="{97B083C5-E51C-4F7A-B997-DDD63DD81F30}" destId="{827C50A4-5E08-46C8-855E-A1D8F1D327DA}" srcOrd="10" destOrd="0" presId="urn:microsoft.com/office/officeart/2005/8/layout/cycle6"/>
    <dgm:cxn modelId="{44CA870A-A026-4957-8E46-62165E564B35}" type="presParOf" srcId="{97B083C5-E51C-4F7A-B997-DDD63DD81F30}" destId="{6C565773-4246-4B65-9540-210DBBF092E0}" srcOrd="11" destOrd="0" presId="urn:microsoft.com/office/officeart/2005/8/layout/cycle6"/>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A094CB8-81E8-44B1-9C31-572DB9D571FC}" type="doc">
      <dgm:prSet loTypeId="urn:microsoft.com/office/officeart/2005/8/layout/radial1" loCatId="cycle" qsTypeId="urn:microsoft.com/office/officeart/2005/8/quickstyle/simple1" qsCatId="simple" csTypeId="urn:microsoft.com/office/officeart/2005/8/colors/colorful1#2" csCatId="colorful" phldr="1"/>
      <dgm:spPr/>
      <dgm:t>
        <a:bodyPr/>
        <a:lstStyle/>
        <a:p>
          <a:endParaRPr lang="en-US"/>
        </a:p>
      </dgm:t>
    </dgm:pt>
    <dgm:pt modelId="{4BA18B96-8C47-46D1-8683-EAC8F4FD0237}">
      <dgm:prSet phldrT="[Text]"/>
      <dgm:spPr>
        <a:scene3d>
          <a:camera prst="orthographicFront"/>
          <a:lightRig rig="threePt" dir="t"/>
        </a:scene3d>
        <a:sp3d>
          <a:bevelT w="114300" prst="artDeco"/>
        </a:sp3d>
      </dgm:spPr>
      <dgm:t>
        <a:bodyPr/>
        <a:lstStyle/>
        <a:p>
          <a:r>
            <a:rPr lang="en-US" dirty="0" smtClean="0"/>
            <a:t>Elements of Dance</a:t>
          </a:r>
          <a:endParaRPr lang="en-US" dirty="0"/>
        </a:p>
      </dgm:t>
    </dgm:pt>
    <dgm:pt modelId="{803EBABE-EEF8-409B-8B89-65B12CCD92A6}" type="parTrans" cxnId="{3D64066E-D1CC-4711-BA80-4EDCFF99680B}">
      <dgm:prSet/>
      <dgm:spPr/>
      <dgm:t>
        <a:bodyPr/>
        <a:lstStyle/>
        <a:p>
          <a:endParaRPr lang="en-US"/>
        </a:p>
      </dgm:t>
    </dgm:pt>
    <dgm:pt modelId="{5EBBBB51-BAE8-4FF0-A3D5-46D76F96BF82}" type="sibTrans" cxnId="{3D64066E-D1CC-4711-BA80-4EDCFF99680B}">
      <dgm:prSet/>
      <dgm:spPr/>
      <dgm:t>
        <a:bodyPr/>
        <a:lstStyle/>
        <a:p>
          <a:endParaRPr lang="en-US"/>
        </a:p>
      </dgm:t>
    </dgm:pt>
    <dgm:pt modelId="{4263982B-B8C6-4CDA-AB21-28B1E4932ECB}">
      <dgm:prSet phldrT="[Text]"/>
      <dgm:spPr>
        <a:scene3d>
          <a:camera prst="orthographicFront"/>
          <a:lightRig rig="threePt" dir="t"/>
        </a:scene3d>
        <a:sp3d>
          <a:bevelT w="114300" prst="artDeco"/>
        </a:sp3d>
      </dgm:spPr>
      <dgm:t>
        <a:bodyPr/>
        <a:lstStyle/>
        <a:p>
          <a:r>
            <a:rPr lang="en-US" dirty="0" smtClean="0"/>
            <a:t>Energy</a:t>
          </a:r>
          <a:endParaRPr lang="en-US" dirty="0"/>
        </a:p>
      </dgm:t>
    </dgm:pt>
    <dgm:pt modelId="{955134D5-BC78-4131-8887-00319AF1E836}" type="parTrans" cxnId="{9788D0A4-F2B0-425C-9F7F-E8A25170E9F9}">
      <dgm:prSet/>
      <dgm:spPr>
        <a:scene3d>
          <a:camera prst="orthographicFront"/>
          <a:lightRig rig="threePt" dir="t"/>
        </a:scene3d>
        <a:sp3d>
          <a:bevelT w="114300" prst="artDeco"/>
        </a:sp3d>
      </dgm:spPr>
      <dgm:t>
        <a:bodyPr/>
        <a:lstStyle/>
        <a:p>
          <a:endParaRPr lang="en-US"/>
        </a:p>
      </dgm:t>
    </dgm:pt>
    <dgm:pt modelId="{BE7F4B34-7CE2-42B0-BEAD-7836F5309C35}" type="sibTrans" cxnId="{9788D0A4-F2B0-425C-9F7F-E8A25170E9F9}">
      <dgm:prSet/>
      <dgm:spPr/>
      <dgm:t>
        <a:bodyPr/>
        <a:lstStyle/>
        <a:p>
          <a:endParaRPr lang="en-US"/>
        </a:p>
      </dgm:t>
    </dgm:pt>
    <dgm:pt modelId="{FB4F4B6F-ED34-4109-8527-93E797E96501}">
      <dgm:prSet phldrT="[Text]"/>
      <dgm:spPr>
        <a:scene3d>
          <a:camera prst="orthographicFront"/>
          <a:lightRig rig="threePt" dir="t"/>
        </a:scene3d>
        <a:sp3d>
          <a:bevelT w="114300" prst="artDeco"/>
        </a:sp3d>
      </dgm:spPr>
      <dgm:t>
        <a:bodyPr/>
        <a:lstStyle/>
        <a:p>
          <a:r>
            <a:rPr lang="en-US" dirty="0" smtClean="0"/>
            <a:t>Time</a:t>
          </a:r>
          <a:endParaRPr lang="en-US" dirty="0"/>
        </a:p>
      </dgm:t>
    </dgm:pt>
    <dgm:pt modelId="{66569D3A-A7FB-494A-9D1D-0C89E8938DB5}" type="parTrans" cxnId="{E343A55E-4990-44F1-A02C-0E1F2108DF30}">
      <dgm:prSet/>
      <dgm:spPr>
        <a:scene3d>
          <a:camera prst="orthographicFront"/>
          <a:lightRig rig="threePt" dir="t"/>
        </a:scene3d>
        <a:sp3d>
          <a:bevelT w="114300" prst="artDeco"/>
        </a:sp3d>
      </dgm:spPr>
      <dgm:t>
        <a:bodyPr/>
        <a:lstStyle/>
        <a:p>
          <a:endParaRPr lang="en-US"/>
        </a:p>
      </dgm:t>
    </dgm:pt>
    <dgm:pt modelId="{0FCE12E0-92BE-455F-82FB-63AED8FDB6FF}" type="sibTrans" cxnId="{E343A55E-4990-44F1-A02C-0E1F2108DF30}">
      <dgm:prSet/>
      <dgm:spPr/>
      <dgm:t>
        <a:bodyPr/>
        <a:lstStyle/>
        <a:p>
          <a:endParaRPr lang="en-US"/>
        </a:p>
      </dgm:t>
    </dgm:pt>
    <dgm:pt modelId="{54517C5D-9939-430B-A5B2-F3D9411D4926}">
      <dgm:prSet phldrT="[Text]"/>
      <dgm:spPr>
        <a:scene3d>
          <a:camera prst="orthographicFront"/>
          <a:lightRig rig="threePt" dir="t"/>
        </a:scene3d>
        <a:sp3d>
          <a:bevelT w="114300" prst="artDeco"/>
        </a:sp3d>
      </dgm:spPr>
      <dgm:t>
        <a:bodyPr/>
        <a:lstStyle/>
        <a:p>
          <a:r>
            <a:rPr lang="en-US" dirty="0" smtClean="0"/>
            <a:t>Space</a:t>
          </a:r>
          <a:endParaRPr lang="en-US" dirty="0"/>
        </a:p>
      </dgm:t>
    </dgm:pt>
    <dgm:pt modelId="{FE587C39-92D9-4F40-9CC9-F396210BFF5F}" type="parTrans" cxnId="{7B6BD92B-73D1-4AA5-8CDA-75FE191019BF}">
      <dgm:prSet/>
      <dgm:spPr>
        <a:scene3d>
          <a:camera prst="orthographicFront"/>
          <a:lightRig rig="threePt" dir="t"/>
        </a:scene3d>
        <a:sp3d>
          <a:bevelT w="114300" prst="artDeco"/>
        </a:sp3d>
      </dgm:spPr>
      <dgm:t>
        <a:bodyPr/>
        <a:lstStyle/>
        <a:p>
          <a:endParaRPr lang="en-US"/>
        </a:p>
      </dgm:t>
    </dgm:pt>
    <dgm:pt modelId="{2EA2961B-9FB5-4369-86C4-37ED592EAA1D}" type="sibTrans" cxnId="{7B6BD92B-73D1-4AA5-8CDA-75FE191019BF}">
      <dgm:prSet/>
      <dgm:spPr/>
      <dgm:t>
        <a:bodyPr/>
        <a:lstStyle/>
        <a:p>
          <a:endParaRPr lang="en-US"/>
        </a:p>
      </dgm:t>
    </dgm:pt>
    <dgm:pt modelId="{8BD3530F-E372-4092-9B8E-21EFCAFDC1A2}">
      <dgm:prSet phldrT="[Text]"/>
      <dgm:spPr>
        <a:scene3d>
          <a:camera prst="orthographicFront"/>
          <a:lightRig rig="threePt" dir="t"/>
        </a:scene3d>
        <a:sp3d>
          <a:bevelT w="114300" prst="artDeco"/>
        </a:sp3d>
      </dgm:spPr>
      <dgm:t>
        <a:bodyPr/>
        <a:lstStyle/>
        <a:p>
          <a:r>
            <a:rPr lang="en-US" dirty="0" smtClean="0"/>
            <a:t>Body</a:t>
          </a:r>
          <a:endParaRPr lang="en-US" dirty="0"/>
        </a:p>
      </dgm:t>
    </dgm:pt>
    <dgm:pt modelId="{795F5A24-2BE7-4745-A952-A44AD69D406C}" type="parTrans" cxnId="{853288BA-F8F9-44C5-A8DC-31EC38D44603}">
      <dgm:prSet/>
      <dgm:spPr>
        <a:scene3d>
          <a:camera prst="orthographicFront"/>
          <a:lightRig rig="threePt" dir="t"/>
        </a:scene3d>
        <a:sp3d>
          <a:bevelT w="114300" prst="artDeco"/>
        </a:sp3d>
      </dgm:spPr>
      <dgm:t>
        <a:bodyPr/>
        <a:lstStyle/>
        <a:p>
          <a:endParaRPr lang="en-US"/>
        </a:p>
      </dgm:t>
    </dgm:pt>
    <dgm:pt modelId="{A9362D49-F503-4FC3-8BDC-073F7598CC1E}" type="sibTrans" cxnId="{853288BA-F8F9-44C5-A8DC-31EC38D44603}">
      <dgm:prSet/>
      <dgm:spPr/>
      <dgm:t>
        <a:bodyPr/>
        <a:lstStyle/>
        <a:p>
          <a:endParaRPr lang="en-US"/>
        </a:p>
      </dgm:t>
    </dgm:pt>
    <dgm:pt modelId="{4F4792F0-D7FF-4CD4-85F4-06D182AFF29F}" type="pres">
      <dgm:prSet presAssocID="{2A094CB8-81E8-44B1-9C31-572DB9D571FC}" presName="cycle" presStyleCnt="0">
        <dgm:presLayoutVars>
          <dgm:chMax val="1"/>
          <dgm:dir/>
          <dgm:animLvl val="ctr"/>
          <dgm:resizeHandles val="exact"/>
        </dgm:presLayoutVars>
      </dgm:prSet>
      <dgm:spPr/>
      <dgm:t>
        <a:bodyPr/>
        <a:lstStyle/>
        <a:p>
          <a:endParaRPr lang="en-US"/>
        </a:p>
      </dgm:t>
    </dgm:pt>
    <dgm:pt modelId="{2EF5FDA1-5507-45CB-A761-14F1495E5DDF}" type="pres">
      <dgm:prSet presAssocID="{4BA18B96-8C47-46D1-8683-EAC8F4FD0237}" presName="centerShape" presStyleLbl="node0" presStyleIdx="0" presStyleCnt="1" custScaleX="139131" custScaleY="144283"/>
      <dgm:spPr/>
      <dgm:t>
        <a:bodyPr/>
        <a:lstStyle/>
        <a:p>
          <a:endParaRPr lang="en-US"/>
        </a:p>
      </dgm:t>
    </dgm:pt>
    <dgm:pt modelId="{3CE3D098-6413-49C0-ABB6-818A1B4653A0}" type="pres">
      <dgm:prSet presAssocID="{955134D5-BC78-4131-8887-00319AF1E836}" presName="Name9" presStyleLbl="parChTrans1D2" presStyleIdx="0" presStyleCnt="4"/>
      <dgm:spPr/>
      <dgm:t>
        <a:bodyPr/>
        <a:lstStyle/>
        <a:p>
          <a:endParaRPr lang="en-US"/>
        </a:p>
      </dgm:t>
    </dgm:pt>
    <dgm:pt modelId="{5E4287B8-1822-407F-909A-7914C7BF5A9C}" type="pres">
      <dgm:prSet presAssocID="{955134D5-BC78-4131-8887-00319AF1E836}" presName="connTx" presStyleLbl="parChTrans1D2" presStyleIdx="0" presStyleCnt="4"/>
      <dgm:spPr/>
      <dgm:t>
        <a:bodyPr/>
        <a:lstStyle/>
        <a:p>
          <a:endParaRPr lang="en-US"/>
        </a:p>
      </dgm:t>
    </dgm:pt>
    <dgm:pt modelId="{8A04CE05-32E8-46A3-8563-C051C0502C85}" type="pres">
      <dgm:prSet presAssocID="{4263982B-B8C6-4CDA-AB21-28B1E4932ECB}" presName="node" presStyleLbl="node1" presStyleIdx="0" presStyleCnt="4" custRadScaleRad="113980" custRadScaleInc="300611">
        <dgm:presLayoutVars>
          <dgm:bulletEnabled val="1"/>
        </dgm:presLayoutVars>
      </dgm:prSet>
      <dgm:spPr/>
      <dgm:t>
        <a:bodyPr/>
        <a:lstStyle/>
        <a:p>
          <a:endParaRPr lang="en-US"/>
        </a:p>
      </dgm:t>
    </dgm:pt>
    <dgm:pt modelId="{7C42E981-B7B1-4A61-9752-891E3B44C934}" type="pres">
      <dgm:prSet presAssocID="{66569D3A-A7FB-494A-9D1D-0C89E8938DB5}" presName="Name9" presStyleLbl="parChTrans1D2" presStyleIdx="1" presStyleCnt="4"/>
      <dgm:spPr/>
      <dgm:t>
        <a:bodyPr/>
        <a:lstStyle/>
        <a:p>
          <a:endParaRPr lang="en-US"/>
        </a:p>
      </dgm:t>
    </dgm:pt>
    <dgm:pt modelId="{BCDFE332-3839-4301-A37C-2CD738B4A4C4}" type="pres">
      <dgm:prSet presAssocID="{66569D3A-A7FB-494A-9D1D-0C89E8938DB5}" presName="connTx" presStyleLbl="parChTrans1D2" presStyleIdx="1" presStyleCnt="4"/>
      <dgm:spPr/>
      <dgm:t>
        <a:bodyPr/>
        <a:lstStyle/>
        <a:p>
          <a:endParaRPr lang="en-US"/>
        </a:p>
      </dgm:t>
    </dgm:pt>
    <dgm:pt modelId="{A5110221-78FA-43CF-B590-769634E7E2AF}" type="pres">
      <dgm:prSet presAssocID="{FB4F4B6F-ED34-4109-8527-93E797E96501}" presName="node" presStyleLbl="node1" presStyleIdx="1" presStyleCnt="4">
        <dgm:presLayoutVars>
          <dgm:bulletEnabled val="1"/>
        </dgm:presLayoutVars>
      </dgm:prSet>
      <dgm:spPr/>
      <dgm:t>
        <a:bodyPr/>
        <a:lstStyle/>
        <a:p>
          <a:endParaRPr lang="en-US"/>
        </a:p>
      </dgm:t>
    </dgm:pt>
    <dgm:pt modelId="{E29B1A18-7B76-45A2-89B0-2BDE707B7B94}" type="pres">
      <dgm:prSet presAssocID="{FE587C39-92D9-4F40-9CC9-F396210BFF5F}" presName="Name9" presStyleLbl="parChTrans1D2" presStyleIdx="2" presStyleCnt="4"/>
      <dgm:spPr/>
      <dgm:t>
        <a:bodyPr/>
        <a:lstStyle/>
        <a:p>
          <a:endParaRPr lang="en-US"/>
        </a:p>
      </dgm:t>
    </dgm:pt>
    <dgm:pt modelId="{EE48D492-380A-4280-B52C-876CD1D68308}" type="pres">
      <dgm:prSet presAssocID="{FE587C39-92D9-4F40-9CC9-F396210BFF5F}" presName="connTx" presStyleLbl="parChTrans1D2" presStyleIdx="2" presStyleCnt="4"/>
      <dgm:spPr/>
      <dgm:t>
        <a:bodyPr/>
        <a:lstStyle/>
        <a:p>
          <a:endParaRPr lang="en-US"/>
        </a:p>
      </dgm:t>
    </dgm:pt>
    <dgm:pt modelId="{447CB946-719C-4E6B-AE4C-B89950A7AC09}" type="pres">
      <dgm:prSet presAssocID="{54517C5D-9939-430B-A5B2-F3D9411D4926}" presName="node" presStyleLbl="node1" presStyleIdx="2" presStyleCnt="4" custRadScaleRad="110504" custRadScaleInc="78279">
        <dgm:presLayoutVars>
          <dgm:bulletEnabled val="1"/>
        </dgm:presLayoutVars>
      </dgm:prSet>
      <dgm:spPr/>
      <dgm:t>
        <a:bodyPr/>
        <a:lstStyle/>
        <a:p>
          <a:endParaRPr lang="en-US"/>
        </a:p>
      </dgm:t>
    </dgm:pt>
    <dgm:pt modelId="{6B74A2E1-49BC-4FE8-885F-82AAAB90F8E2}" type="pres">
      <dgm:prSet presAssocID="{795F5A24-2BE7-4745-A952-A44AD69D406C}" presName="Name9" presStyleLbl="parChTrans1D2" presStyleIdx="3" presStyleCnt="4"/>
      <dgm:spPr/>
      <dgm:t>
        <a:bodyPr/>
        <a:lstStyle/>
        <a:p>
          <a:endParaRPr lang="en-US"/>
        </a:p>
      </dgm:t>
    </dgm:pt>
    <dgm:pt modelId="{425123DF-8FB3-44A0-B33D-893F5C2BDE1D}" type="pres">
      <dgm:prSet presAssocID="{795F5A24-2BE7-4745-A952-A44AD69D406C}" presName="connTx" presStyleLbl="parChTrans1D2" presStyleIdx="3" presStyleCnt="4"/>
      <dgm:spPr/>
      <dgm:t>
        <a:bodyPr/>
        <a:lstStyle/>
        <a:p>
          <a:endParaRPr lang="en-US"/>
        </a:p>
      </dgm:t>
    </dgm:pt>
    <dgm:pt modelId="{2FE8BE02-F704-4A50-AD72-4167B32E3BC9}" type="pres">
      <dgm:prSet presAssocID="{8BD3530F-E372-4092-9B8E-21EFCAFDC1A2}" presName="node" presStyleLbl="node1" presStyleIdx="3" presStyleCnt="4">
        <dgm:presLayoutVars>
          <dgm:bulletEnabled val="1"/>
        </dgm:presLayoutVars>
      </dgm:prSet>
      <dgm:spPr/>
      <dgm:t>
        <a:bodyPr/>
        <a:lstStyle/>
        <a:p>
          <a:endParaRPr lang="en-US"/>
        </a:p>
      </dgm:t>
    </dgm:pt>
  </dgm:ptLst>
  <dgm:cxnLst>
    <dgm:cxn modelId="{4FF1A88D-54ED-43DE-A42E-0496C082DF34}" type="presOf" srcId="{2A094CB8-81E8-44B1-9C31-572DB9D571FC}" destId="{4F4792F0-D7FF-4CD4-85F4-06D182AFF29F}" srcOrd="0" destOrd="0" presId="urn:microsoft.com/office/officeart/2005/8/layout/radial1"/>
    <dgm:cxn modelId="{B7CD1C4C-2B23-4B7B-817D-B12FF4865CEA}" type="presOf" srcId="{4263982B-B8C6-4CDA-AB21-28B1E4932ECB}" destId="{8A04CE05-32E8-46A3-8563-C051C0502C85}" srcOrd="0" destOrd="0" presId="urn:microsoft.com/office/officeart/2005/8/layout/radial1"/>
    <dgm:cxn modelId="{1DCF18D0-D097-48D6-8EC8-57F6F10DEF8C}" type="presOf" srcId="{955134D5-BC78-4131-8887-00319AF1E836}" destId="{5E4287B8-1822-407F-909A-7914C7BF5A9C}" srcOrd="1" destOrd="0" presId="urn:microsoft.com/office/officeart/2005/8/layout/radial1"/>
    <dgm:cxn modelId="{BB951E13-9D13-43F7-A4A6-2849445EDC4D}" type="presOf" srcId="{8BD3530F-E372-4092-9B8E-21EFCAFDC1A2}" destId="{2FE8BE02-F704-4A50-AD72-4167B32E3BC9}" srcOrd="0" destOrd="0" presId="urn:microsoft.com/office/officeart/2005/8/layout/radial1"/>
    <dgm:cxn modelId="{17B7CD23-1E21-4575-9757-9C1F87284696}" type="presOf" srcId="{4BA18B96-8C47-46D1-8683-EAC8F4FD0237}" destId="{2EF5FDA1-5507-45CB-A761-14F1495E5DDF}" srcOrd="0" destOrd="0" presId="urn:microsoft.com/office/officeart/2005/8/layout/radial1"/>
    <dgm:cxn modelId="{A6FDB278-5B11-44C5-BD73-70B524B80D73}" type="presOf" srcId="{54517C5D-9939-430B-A5B2-F3D9411D4926}" destId="{447CB946-719C-4E6B-AE4C-B89950A7AC09}" srcOrd="0" destOrd="0" presId="urn:microsoft.com/office/officeart/2005/8/layout/radial1"/>
    <dgm:cxn modelId="{12D0E6F1-B001-42B7-8664-E7F75E41A8CE}" type="presOf" srcId="{FE587C39-92D9-4F40-9CC9-F396210BFF5F}" destId="{EE48D492-380A-4280-B52C-876CD1D68308}" srcOrd="1" destOrd="0" presId="urn:microsoft.com/office/officeart/2005/8/layout/radial1"/>
    <dgm:cxn modelId="{CF4FC3B1-9496-4183-8A2E-0E498BC7A4D3}" type="presOf" srcId="{FB4F4B6F-ED34-4109-8527-93E797E96501}" destId="{A5110221-78FA-43CF-B590-769634E7E2AF}" srcOrd="0" destOrd="0" presId="urn:microsoft.com/office/officeart/2005/8/layout/radial1"/>
    <dgm:cxn modelId="{9788D0A4-F2B0-425C-9F7F-E8A25170E9F9}" srcId="{4BA18B96-8C47-46D1-8683-EAC8F4FD0237}" destId="{4263982B-B8C6-4CDA-AB21-28B1E4932ECB}" srcOrd="0" destOrd="0" parTransId="{955134D5-BC78-4131-8887-00319AF1E836}" sibTransId="{BE7F4B34-7CE2-42B0-BEAD-7836F5309C35}"/>
    <dgm:cxn modelId="{E0BE0A83-9F44-4C7A-B947-8ADACA4E04E5}" type="presOf" srcId="{795F5A24-2BE7-4745-A952-A44AD69D406C}" destId="{425123DF-8FB3-44A0-B33D-893F5C2BDE1D}" srcOrd="1" destOrd="0" presId="urn:microsoft.com/office/officeart/2005/8/layout/radial1"/>
    <dgm:cxn modelId="{E343A55E-4990-44F1-A02C-0E1F2108DF30}" srcId="{4BA18B96-8C47-46D1-8683-EAC8F4FD0237}" destId="{FB4F4B6F-ED34-4109-8527-93E797E96501}" srcOrd="1" destOrd="0" parTransId="{66569D3A-A7FB-494A-9D1D-0C89E8938DB5}" sibTransId="{0FCE12E0-92BE-455F-82FB-63AED8FDB6FF}"/>
    <dgm:cxn modelId="{853288BA-F8F9-44C5-A8DC-31EC38D44603}" srcId="{4BA18B96-8C47-46D1-8683-EAC8F4FD0237}" destId="{8BD3530F-E372-4092-9B8E-21EFCAFDC1A2}" srcOrd="3" destOrd="0" parTransId="{795F5A24-2BE7-4745-A952-A44AD69D406C}" sibTransId="{A9362D49-F503-4FC3-8BDC-073F7598CC1E}"/>
    <dgm:cxn modelId="{430D8F77-DF8F-4BEF-B3B4-8A358995F8CF}" type="presOf" srcId="{795F5A24-2BE7-4745-A952-A44AD69D406C}" destId="{6B74A2E1-49BC-4FE8-885F-82AAAB90F8E2}" srcOrd="0" destOrd="0" presId="urn:microsoft.com/office/officeart/2005/8/layout/radial1"/>
    <dgm:cxn modelId="{51206045-CC0E-472D-8166-A7E9452E0770}" type="presOf" srcId="{66569D3A-A7FB-494A-9D1D-0C89E8938DB5}" destId="{BCDFE332-3839-4301-A37C-2CD738B4A4C4}" srcOrd="1" destOrd="0" presId="urn:microsoft.com/office/officeart/2005/8/layout/radial1"/>
    <dgm:cxn modelId="{10D78F33-8893-4A0A-BE8B-168D91375FBC}" type="presOf" srcId="{955134D5-BC78-4131-8887-00319AF1E836}" destId="{3CE3D098-6413-49C0-ABB6-818A1B4653A0}" srcOrd="0" destOrd="0" presId="urn:microsoft.com/office/officeart/2005/8/layout/radial1"/>
    <dgm:cxn modelId="{3D64066E-D1CC-4711-BA80-4EDCFF99680B}" srcId="{2A094CB8-81E8-44B1-9C31-572DB9D571FC}" destId="{4BA18B96-8C47-46D1-8683-EAC8F4FD0237}" srcOrd="0" destOrd="0" parTransId="{803EBABE-EEF8-409B-8B89-65B12CCD92A6}" sibTransId="{5EBBBB51-BAE8-4FF0-A3D5-46D76F96BF82}"/>
    <dgm:cxn modelId="{ECE865B1-2C8D-449B-8AAD-488377914107}" type="presOf" srcId="{FE587C39-92D9-4F40-9CC9-F396210BFF5F}" destId="{E29B1A18-7B76-45A2-89B0-2BDE707B7B94}" srcOrd="0" destOrd="0" presId="urn:microsoft.com/office/officeart/2005/8/layout/radial1"/>
    <dgm:cxn modelId="{7B6BD92B-73D1-4AA5-8CDA-75FE191019BF}" srcId="{4BA18B96-8C47-46D1-8683-EAC8F4FD0237}" destId="{54517C5D-9939-430B-A5B2-F3D9411D4926}" srcOrd="2" destOrd="0" parTransId="{FE587C39-92D9-4F40-9CC9-F396210BFF5F}" sibTransId="{2EA2961B-9FB5-4369-86C4-37ED592EAA1D}"/>
    <dgm:cxn modelId="{F7675357-0BA4-46E6-8CF5-1F617BD2D51B}" type="presOf" srcId="{66569D3A-A7FB-494A-9D1D-0C89E8938DB5}" destId="{7C42E981-B7B1-4A61-9752-891E3B44C934}" srcOrd="0" destOrd="0" presId="urn:microsoft.com/office/officeart/2005/8/layout/radial1"/>
    <dgm:cxn modelId="{A287B65C-4829-4DB1-BC80-F2F5E1F179CD}" type="presParOf" srcId="{4F4792F0-D7FF-4CD4-85F4-06D182AFF29F}" destId="{2EF5FDA1-5507-45CB-A761-14F1495E5DDF}" srcOrd="0" destOrd="0" presId="urn:microsoft.com/office/officeart/2005/8/layout/radial1"/>
    <dgm:cxn modelId="{CD1ED1DC-9AF3-4B3F-BE24-82F0B85CFDD6}" type="presParOf" srcId="{4F4792F0-D7FF-4CD4-85F4-06D182AFF29F}" destId="{3CE3D098-6413-49C0-ABB6-818A1B4653A0}" srcOrd="1" destOrd="0" presId="urn:microsoft.com/office/officeart/2005/8/layout/radial1"/>
    <dgm:cxn modelId="{0E25107D-6E5C-406D-A404-751E851407CE}" type="presParOf" srcId="{3CE3D098-6413-49C0-ABB6-818A1B4653A0}" destId="{5E4287B8-1822-407F-909A-7914C7BF5A9C}" srcOrd="0" destOrd="0" presId="urn:microsoft.com/office/officeart/2005/8/layout/radial1"/>
    <dgm:cxn modelId="{4E6E59AA-C960-4ACA-B875-43F2C6525701}" type="presParOf" srcId="{4F4792F0-D7FF-4CD4-85F4-06D182AFF29F}" destId="{8A04CE05-32E8-46A3-8563-C051C0502C85}" srcOrd="2" destOrd="0" presId="urn:microsoft.com/office/officeart/2005/8/layout/radial1"/>
    <dgm:cxn modelId="{B4129870-87B9-43A8-936A-774C72C4F298}" type="presParOf" srcId="{4F4792F0-D7FF-4CD4-85F4-06D182AFF29F}" destId="{7C42E981-B7B1-4A61-9752-891E3B44C934}" srcOrd="3" destOrd="0" presId="urn:microsoft.com/office/officeart/2005/8/layout/radial1"/>
    <dgm:cxn modelId="{7BD6D434-B32F-4E30-A286-ACB1B45381CE}" type="presParOf" srcId="{7C42E981-B7B1-4A61-9752-891E3B44C934}" destId="{BCDFE332-3839-4301-A37C-2CD738B4A4C4}" srcOrd="0" destOrd="0" presId="urn:microsoft.com/office/officeart/2005/8/layout/radial1"/>
    <dgm:cxn modelId="{3914EA50-E1EC-4570-A9EC-AF5E4BF6F8ED}" type="presParOf" srcId="{4F4792F0-D7FF-4CD4-85F4-06D182AFF29F}" destId="{A5110221-78FA-43CF-B590-769634E7E2AF}" srcOrd="4" destOrd="0" presId="urn:microsoft.com/office/officeart/2005/8/layout/radial1"/>
    <dgm:cxn modelId="{60CBD0D3-B92F-49A0-B599-C278F7C77DA2}" type="presParOf" srcId="{4F4792F0-D7FF-4CD4-85F4-06D182AFF29F}" destId="{E29B1A18-7B76-45A2-89B0-2BDE707B7B94}" srcOrd="5" destOrd="0" presId="urn:microsoft.com/office/officeart/2005/8/layout/radial1"/>
    <dgm:cxn modelId="{0D02B694-E9C8-4999-8A22-07559E3B2AF3}" type="presParOf" srcId="{E29B1A18-7B76-45A2-89B0-2BDE707B7B94}" destId="{EE48D492-380A-4280-B52C-876CD1D68308}" srcOrd="0" destOrd="0" presId="urn:microsoft.com/office/officeart/2005/8/layout/radial1"/>
    <dgm:cxn modelId="{F0191244-13BC-421A-9375-B08A32184D1D}" type="presParOf" srcId="{4F4792F0-D7FF-4CD4-85F4-06D182AFF29F}" destId="{447CB946-719C-4E6B-AE4C-B89950A7AC09}" srcOrd="6" destOrd="0" presId="urn:microsoft.com/office/officeart/2005/8/layout/radial1"/>
    <dgm:cxn modelId="{98880D1E-B68A-42BA-9698-1AADD2D4E940}" type="presParOf" srcId="{4F4792F0-D7FF-4CD4-85F4-06D182AFF29F}" destId="{6B74A2E1-49BC-4FE8-885F-82AAAB90F8E2}" srcOrd="7" destOrd="0" presId="urn:microsoft.com/office/officeart/2005/8/layout/radial1"/>
    <dgm:cxn modelId="{DF8A20F0-7607-4C2E-A094-9F18FCB3C2CD}" type="presParOf" srcId="{6B74A2E1-49BC-4FE8-885F-82AAAB90F8E2}" destId="{425123DF-8FB3-44A0-B33D-893F5C2BDE1D}" srcOrd="0" destOrd="0" presId="urn:microsoft.com/office/officeart/2005/8/layout/radial1"/>
    <dgm:cxn modelId="{4F8210EB-D3AF-4620-96B5-B85D5B1429FE}" type="presParOf" srcId="{4F4792F0-D7FF-4CD4-85F4-06D182AFF29F}" destId="{2FE8BE02-F704-4A50-AD72-4167B32E3BC9}" srcOrd="8" destOrd="0" presId="urn:microsoft.com/office/officeart/2005/8/layout/radial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A44A495-9F8F-463A-AC8C-1AD64088ABCD}" type="doc">
      <dgm:prSet loTypeId="urn:microsoft.com/office/officeart/2005/8/layout/process4" loCatId="process" qsTypeId="urn:microsoft.com/office/officeart/2005/8/quickstyle/3d2" qsCatId="3D" csTypeId="urn:microsoft.com/office/officeart/2005/8/colors/colorful1#3" csCatId="colorful" phldr="1"/>
      <dgm:spPr/>
    </dgm:pt>
    <dgm:pt modelId="{23A34DF9-A52D-417E-947B-0CE00437D9E8}">
      <dgm:prSet phldrT="[Text]"/>
      <dgm:spPr/>
      <dgm:t>
        <a:bodyPr/>
        <a:lstStyle/>
        <a:p>
          <a:r>
            <a:rPr lang="en-US" dirty="0" smtClean="0"/>
            <a:t>Recognize/Use Elements</a:t>
          </a:r>
          <a:endParaRPr lang="en-US" dirty="0"/>
        </a:p>
      </dgm:t>
    </dgm:pt>
    <dgm:pt modelId="{971C7C36-5395-4328-96C1-194E51993D26}" type="parTrans" cxnId="{6C2A9D96-21F3-4048-BDE9-96E1B883228A}">
      <dgm:prSet/>
      <dgm:spPr/>
      <dgm:t>
        <a:bodyPr/>
        <a:lstStyle/>
        <a:p>
          <a:endParaRPr lang="en-US"/>
        </a:p>
      </dgm:t>
    </dgm:pt>
    <dgm:pt modelId="{A62C4F3A-8F49-4404-BC25-6DE99E5FA07A}" type="sibTrans" cxnId="{6C2A9D96-21F3-4048-BDE9-96E1B883228A}">
      <dgm:prSet/>
      <dgm:spPr/>
      <dgm:t>
        <a:bodyPr/>
        <a:lstStyle/>
        <a:p>
          <a:endParaRPr lang="en-US"/>
        </a:p>
      </dgm:t>
    </dgm:pt>
    <dgm:pt modelId="{017E7BD8-AF0E-443D-A90A-E0848A1427A5}">
      <dgm:prSet phldrT="[Text]"/>
      <dgm:spPr/>
      <dgm:t>
        <a:bodyPr/>
        <a:lstStyle/>
        <a:p>
          <a:r>
            <a:rPr lang="en-US" dirty="0" smtClean="0"/>
            <a:t>Explore/Improvise with Elements</a:t>
          </a:r>
          <a:endParaRPr lang="en-US" dirty="0"/>
        </a:p>
      </dgm:t>
    </dgm:pt>
    <dgm:pt modelId="{AC0DF880-7F13-4655-ABF8-36135158D4BE}" type="parTrans" cxnId="{E4E86CD6-EDB5-4EB2-9057-E7EA0CCAB449}">
      <dgm:prSet/>
      <dgm:spPr/>
      <dgm:t>
        <a:bodyPr/>
        <a:lstStyle/>
        <a:p>
          <a:endParaRPr lang="en-US"/>
        </a:p>
      </dgm:t>
    </dgm:pt>
    <dgm:pt modelId="{5E902FF8-E79E-4105-9D2B-FE1035565FDE}" type="sibTrans" cxnId="{E4E86CD6-EDB5-4EB2-9057-E7EA0CCAB449}">
      <dgm:prSet/>
      <dgm:spPr/>
      <dgm:t>
        <a:bodyPr/>
        <a:lstStyle/>
        <a:p>
          <a:endParaRPr lang="en-US"/>
        </a:p>
      </dgm:t>
    </dgm:pt>
    <dgm:pt modelId="{674FD477-ED13-4140-8C94-5E4679561F80}">
      <dgm:prSet phldrT="[Text]"/>
      <dgm:spPr/>
      <dgm:t>
        <a:bodyPr/>
        <a:lstStyle/>
        <a:p>
          <a:r>
            <a:rPr lang="en-US" dirty="0" smtClean="0"/>
            <a:t>Combine Elements in Dance Phrases</a:t>
          </a:r>
          <a:endParaRPr lang="en-US" dirty="0"/>
        </a:p>
      </dgm:t>
    </dgm:pt>
    <dgm:pt modelId="{8C741A80-0C21-41C3-94C9-CE74E6B7CA65}" type="parTrans" cxnId="{EC2F84F3-17AE-495B-9E16-718072E90404}">
      <dgm:prSet/>
      <dgm:spPr/>
      <dgm:t>
        <a:bodyPr/>
        <a:lstStyle/>
        <a:p>
          <a:endParaRPr lang="en-US"/>
        </a:p>
      </dgm:t>
    </dgm:pt>
    <dgm:pt modelId="{AB69E772-64FB-4BB0-8406-1C31A2A7C001}" type="sibTrans" cxnId="{EC2F84F3-17AE-495B-9E16-718072E90404}">
      <dgm:prSet/>
      <dgm:spPr/>
      <dgm:t>
        <a:bodyPr/>
        <a:lstStyle/>
        <a:p>
          <a:endParaRPr lang="en-US"/>
        </a:p>
      </dgm:t>
    </dgm:pt>
    <dgm:pt modelId="{386C0D63-840E-41B9-AB10-B417F6730C0C}" type="pres">
      <dgm:prSet presAssocID="{DA44A495-9F8F-463A-AC8C-1AD64088ABCD}" presName="Name0" presStyleCnt="0">
        <dgm:presLayoutVars>
          <dgm:dir/>
          <dgm:animLvl val="lvl"/>
          <dgm:resizeHandles val="exact"/>
        </dgm:presLayoutVars>
      </dgm:prSet>
      <dgm:spPr/>
    </dgm:pt>
    <dgm:pt modelId="{9CD74D9F-CCA9-4008-A07F-C95E7FE4FA4B}" type="pres">
      <dgm:prSet presAssocID="{674FD477-ED13-4140-8C94-5E4679561F80}" presName="boxAndChildren" presStyleCnt="0"/>
      <dgm:spPr/>
    </dgm:pt>
    <dgm:pt modelId="{60FC5DE6-932B-46E4-98BD-84454BE83E21}" type="pres">
      <dgm:prSet presAssocID="{674FD477-ED13-4140-8C94-5E4679561F80}" presName="parentTextBox" presStyleLbl="node1" presStyleIdx="0" presStyleCnt="3"/>
      <dgm:spPr/>
      <dgm:t>
        <a:bodyPr/>
        <a:lstStyle/>
        <a:p>
          <a:endParaRPr lang="en-US"/>
        </a:p>
      </dgm:t>
    </dgm:pt>
    <dgm:pt modelId="{BA3FC23E-7A1E-420E-B5D3-837E3EE8A566}" type="pres">
      <dgm:prSet presAssocID="{5E902FF8-E79E-4105-9D2B-FE1035565FDE}" presName="sp" presStyleCnt="0"/>
      <dgm:spPr/>
    </dgm:pt>
    <dgm:pt modelId="{DF1CCBDB-A605-416F-ADA2-2AEDFBB65D9B}" type="pres">
      <dgm:prSet presAssocID="{017E7BD8-AF0E-443D-A90A-E0848A1427A5}" presName="arrowAndChildren" presStyleCnt="0"/>
      <dgm:spPr/>
    </dgm:pt>
    <dgm:pt modelId="{F29EF9F9-2A94-4879-94BD-8AB4086BCD15}" type="pres">
      <dgm:prSet presAssocID="{017E7BD8-AF0E-443D-A90A-E0848A1427A5}" presName="parentTextArrow" presStyleLbl="node1" presStyleIdx="1" presStyleCnt="3"/>
      <dgm:spPr/>
      <dgm:t>
        <a:bodyPr/>
        <a:lstStyle/>
        <a:p>
          <a:endParaRPr lang="en-US"/>
        </a:p>
      </dgm:t>
    </dgm:pt>
    <dgm:pt modelId="{0BF604E4-31E4-404B-AC8E-0C9D043D2B60}" type="pres">
      <dgm:prSet presAssocID="{A62C4F3A-8F49-4404-BC25-6DE99E5FA07A}" presName="sp" presStyleCnt="0"/>
      <dgm:spPr/>
    </dgm:pt>
    <dgm:pt modelId="{830C1E26-A1FA-469F-89BA-14537D5A75A3}" type="pres">
      <dgm:prSet presAssocID="{23A34DF9-A52D-417E-947B-0CE00437D9E8}" presName="arrowAndChildren" presStyleCnt="0"/>
      <dgm:spPr/>
    </dgm:pt>
    <dgm:pt modelId="{F04E1080-ECE2-4A99-A828-8E557BB12631}" type="pres">
      <dgm:prSet presAssocID="{23A34DF9-A52D-417E-947B-0CE00437D9E8}" presName="parentTextArrow" presStyleLbl="node1" presStyleIdx="2" presStyleCnt="3"/>
      <dgm:spPr/>
      <dgm:t>
        <a:bodyPr/>
        <a:lstStyle/>
        <a:p>
          <a:endParaRPr lang="en-US"/>
        </a:p>
      </dgm:t>
    </dgm:pt>
  </dgm:ptLst>
  <dgm:cxnLst>
    <dgm:cxn modelId="{0A37F3E9-307F-43AC-847E-C6351CBD522C}" type="presOf" srcId="{23A34DF9-A52D-417E-947B-0CE00437D9E8}" destId="{F04E1080-ECE2-4A99-A828-8E557BB12631}" srcOrd="0" destOrd="0" presId="urn:microsoft.com/office/officeart/2005/8/layout/process4"/>
    <dgm:cxn modelId="{EC2F84F3-17AE-495B-9E16-718072E90404}" srcId="{DA44A495-9F8F-463A-AC8C-1AD64088ABCD}" destId="{674FD477-ED13-4140-8C94-5E4679561F80}" srcOrd="2" destOrd="0" parTransId="{8C741A80-0C21-41C3-94C9-CE74E6B7CA65}" sibTransId="{AB69E772-64FB-4BB0-8406-1C31A2A7C001}"/>
    <dgm:cxn modelId="{6C2A9D96-21F3-4048-BDE9-96E1B883228A}" srcId="{DA44A495-9F8F-463A-AC8C-1AD64088ABCD}" destId="{23A34DF9-A52D-417E-947B-0CE00437D9E8}" srcOrd="0" destOrd="0" parTransId="{971C7C36-5395-4328-96C1-194E51993D26}" sibTransId="{A62C4F3A-8F49-4404-BC25-6DE99E5FA07A}"/>
    <dgm:cxn modelId="{4AAA954E-4183-469F-8547-DE537BAB5931}" type="presOf" srcId="{017E7BD8-AF0E-443D-A90A-E0848A1427A5}" destId="{F29EF9F9-2A94-4879-94BD-8AB4086BCD15}" srcOrd="0" destOrd="0" presId="urn:microsoft.com/office/officeart/2005/8/layout/process4"/>
    <dgm:cxn modelId="{16F4B9D6-EDC4-41A0-A792-88DBBF4027B1}" type="presOf" srcId="{DA44A495-9F8F-463A-AC8C-1AD64088ABCD}" destId="{386C0D63-840E-41B9-AB10-B417F6730C0C}" srcOrd="0" destOrd="0" presId="urn:microsoft.com/office/officeart/2005/8/layout/process4"/>
    <dgm:cxn modelId="{E4E86CD6-EDB5-4EB2-9057-E7EA0CCAB449}" srcId="{DA44A495-9F8F-463A-AC8C-1AD64088ABCD}" destId="{017E7BD8-AF0E-443D-A90A-E0848A1427A5}" srcOrd="1" destOrd="0" parTransId="{AC0DF880-7F13-4655-ABF8-36135158D4BE}" sibTransId="{5E902FF8-E79E-4105-9D2B-FE1035565FDE}"/>
    <dgm:cxn modelId="{B36384E2-7A89-42B1-A85C-BC509A35EF3F}" type="presOf" srcId="{674FD477-ED13-4140-8C94-5E4679561F80}" destId="{60FC5DE6-932B-46E4-98BD-84454BE83E21}" srcOrd="0" destOrd="0" presId="urn:microsoft.com/office/officeart/2005/8/layout/process4"/>
    <dgm:cxn modelId="{0683A82F-1D3C-435D-866C-2E1C71101BE3}" type="presParOf" srcId="{386C0D63-840E-41B9-AB10-B417F6730C0C}" destId="{9CD74D9F-CCA9-4008-A07F-C95E7FE4FA4B}" srcOrd="0" destOrd="0" presId="urn:microsoft.com/office/officeart/2005/8/layout/process4"/>
    <dgm:cxn modelId="{010369F7-710A-4675-AD00-A0CAC11F3E68}" type="presParOf" srcId="{9CD74D9F-CCA9-4008-A07F-C95E7FE4FA4B}" destId="{60FC5DE6-932B-46E4-98BD-84454BE83E21}" srcOrd="0" destOrd="0" presId="urn:microsoft.com/office/officeart/2005/8/layout/process4"/>
    <dgm:cxn modelId="{2CFE6C1F-C71B-4402-BF75-AD86C2AC72F2}" type="presParOf" srcId="{386C0D63-840E-41B9-AB10-B417F6730C0C}" destId="{BA3FC23E-7A1E-420E-B5D3-837E3EE8A566}" srcOrd="1" destOrd="0" presId="urn:microsoft.com/office/officeart/2005/8/layout/process4"/>
    <dgm:cxn modelId="{58E45BD9-5D8A-4657-B1B3-33FB389D30CD}" type="presParOf" srcId="{386C0D63-840E-41B9-AB10-B417F6730C0C}" destId="{DF1CCBDB-A605-416F-ADA2-2AEDFBB65D9B}" srcOrd="2" destOrd="0" presId="urn:microsoft.com/office/officeart/2005/8/layout/process4"/>
    <dgm:cxn modelId="{58B5A5D9-7480-44A2-8D4F-5696765E5CF4}" type="presParOf" srcId="{DF1CCBDB-A605-416F-ADA2-2AEDFBB65D9B}" destId="{F29EF9F9-2A94-4879-94BD-8AB4086BCD15}" srcOrd="0" destOrd="0" presId="urn:microsoft.com/office/officeart/2005/8/layout/process4"/>
    <dgm:cxn modelId="{F4418D85-D19F-45BD-9826-333B40EFD0E0}" type="presParOf" srcId="{386C0D63-840E-41B9-AB10-B417F6730C0C}" destId="{0BF604E4-31E4-404B-AC8E-0C9D043D2B60}" srcOrd="3" destOrd="0" presId="urn:microsoft.com/office/officeart/2005/8/layout/process4"/>
    <dgm:cxn modelId="{06EA82F5-77EB-4D39-8003-83A3469CC72E}" type="presParOf" srcId="{386C0D63-840E-41B9-AB10-B417F6730C0C}" destId="{830C1E26-A1FA-469F-89BA-14537D5A75A3}" srcOrd="4" destOrd="0" presId="urn:microsoft.com/office/officeart/2005/8/layout/process4"/>
    <dgm:cxn modelId="{9147B14B-C55F-4EB7-8C00-291AF52BD986}" type="presParOf" srcId="{830C1E26-A1FA-469F-89BA-14537D5A75A3}" destId="{F04E1080-ECE2-4A99-A828-8E557BB12631}" srcOrd="0" destOrd="0" presId="urn:microsoft.com/office/officeart/2005/8/layout/process4"/>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A44A495-9F8F-463A-AC8C-1AD64088ABCD}" type="doc">
      <dgm:prSet loTypeId="urn:microsoft.com/office/officeart/2005/8/layout/process4" loCatId="process" qsTypeId="urn:microsoft.com/office/officeart/2005/8/quickstyle/3d2" qsCatId="3D" csTypeId="urn:microsoft.com/office/officeart/2005/8/colors/colorful1#4" csCatId="colorful" phldr="1"/>
      <dgm:spPr/>
    </dgm:pt>
    <dgm:pt modelId="{23A34DF9-A52D-417E-947B-0CE00437D9E8}">
      <dgm:prSet phldrT="[Text]" custT="1"/>
      <dgm:spPr/>
      <dgm:t>
        <a:bodyPr/>
        <a:lstStyle/>
        <a:p>
          <a:r>
            <a:rPr lang="en-US" sz="3600" dirty="0" smtClean="0"/>
            <a:t>Vary Elements</a:t>
          </a:r>
          <a:endParaRPr lang="en-US" sz="3600" dirty="0"/>
        </a:p>
      </dgm:t>
    </dgm:pt>
    <dgm:pt modelId="{971C7C36-5395-4328-96C1-194E51993D26}" type="parTrans" cxnId="{6C2A9D96-21F3-4048-BDE9-96E1B883228A}">
      <dgm:prSet/>
      <dgm:spPr/>
      <dgm:t>
        <a:bodyPr/>
        <a:lstStyle/>
        <a:p>
          <a:endParaRPr lang="en-US"/>
        </a:p>
      </dgm:t>
    </dgm:pt>
    <dgm:pt modelId="{A62C4F3A-8F49-4404-BC25-6DE99E5FA07A}" type="sibTrans" cxnId="{6C2A9D96-21F3-4048-BDE9-96E1B883228A}">
      <dgm:prSet/>
      <dgm:spPr/>
      <dgm:t>
        <a:bodyPr/>
        <a:lstStyle/>
        <a:p>
          <a:endParaRPr lang="en-US"/>
        </a:p>
      </dgm:t>
    </dgm:pt>
    <dgm:pt modelId="{674FD477-ED13-4140-8C94-5E4679561F80}">
      <dgm:prSet phldrT="[Text]" custT="1"/>
      <dgm:spPr/>
      <dgm:t>
        <a:bodyPr/>
        <a:lstStyle/>
        <a:p>
          <a:r>
            <a:rPr lang="en-US" sz="3600" dirty="0" smtClean="0"/>
            <a:t>Show Beginning, Middle, End</a:t>
          </a:r>
          <a:endParaRPr lang="en-US" sz="3600" dirty="0"/>
        </a:p>
      </dgm:t>
    </dgm:pt>
    <dgm:pt modelId="{8C741A80-0C21-41C3-94C9-CE74E6B7CA65}" type="parTrans" cxnId="{EC2F84F3-17AE-495B-9E16-718072E90404}">
      <dgm:prSet/>
      <dgm:spPr/>
      <dgm:t>
        <a:bodyPr/>
        <a:lstStyle/>
        <a:p>
          <a:endParaRPr lang="en-US"/>
        </a:p>
      </dgm:t>
    </dgm:pt>
    <dgm:pt modelId="{AB69E772-64FB-4BB0-8406-1C31A2A7C001}" type="sibTrans" cxnId="{EC2F84F3-17AE-495B-9E16-718072E90404}">
      <dgm:prSet/>
      <dgm:spPr/>
      <dgm:t>
        <a:bodyPr/>
        <a:lstStyle/>
        <a:p>
          <a:endParaRPr lang="en-US"/>
        </a:p>
      </dgm:t>
    </dgm:pt>
    <dgm:pt modelId="{754DF932-16BB-48ED-9E7B-C112076FC165}">
      <dgm:prSet phldrT="[Text]" custT="1"/>
      <dgm:spPr/>
      <dgm:t>
        <a:bodyPr/>
        <a:lstStyle/>
        <a:p>
          <a:r>
            <a:rPr lang="en-US" sz="3600" dirty="0" smtClean="0"/>
            <a:t>Organize Phrases into Simple Dance Sequences</a:t>
          </a:r>
          <a:endParaRPr lang="en-US" sz="3600" dirty="0"/>
        </a:p>
      </dgm:t>
    </dgm:pt>
    <dgm:pt modelId="{854534FF-20FB-4803-839A-A7C8E88EB876}" type="parTrans" cxnId="{71A27542-19D6-4757-A924-341CE96BF739}">
      <dgm:prSet/>
      <dgm:spPr/>
    </dgm:pt>
    <dgm:pt modelId="{45409277-0F65-4E7C-9CB3-AC37D9F6D465}" type="sibTrans" cxnId="{71A27542-19D6-4757-A924-341CE96BF739}">
      <dgm:prSet/>
      <dgm:spPr/>
    </dgm:pt>
    <dgm:pt modelId="{F6D414A7-68B1-4193-85E7-ED7A019BEA0E}" type="pres">
      <dgm:prSet presAssocID="{DA44A495-9F8F-463A-AC8C-1AD64088ABCD}" presName="Name0" presStyleCnt="0">
        <dgm:presLayoutVars>
          <dgm:dir/>
          <dgm:animLvl val="lvl"/>
          <dgm:resizeHandles val="exact"/>
        </dgm:presLayoutVars>
      </dgm:prSet>
      <dgm:spPr/>
    </dgm:pt>
    <dgm:pt modelId="{9274FCE5-EBE6-47DD-9D2B-D8E885A8A723}" type="pres">
      <dgm:prSet presAssocID="{754DF932-16BB-48ED-9E7B-C112076FC165}" presName="boxAndChildren" presStyleCnt="0"/>
      <dgm:spPr/>
    </dgm:pt>
    <dgm:pt modelId="{7D20507B-49A3-4598-BD48-239A49EDBB99}" type="pres">
      <dgm:prSet presAssocID="{754DF932-16BB-48ED-9E7B-C112076FC165}" presName="parentTextBox" presStyleLbl="node1" presStyleIdx="0" presStyleCnt="3" custLinFactNeighborY="-2916"/>
      <dgm:spPr/>
      <dgm:t>
        <a:bodyPr/>
        <a:lstStyle/>
        <a:p>
          <a:endParaRPr lang="en-US"/>
        </a:p>
      </dgm:t>
    </dgm:pt>
    <dgm:pt modelId="{0754B5C1-02FC-4615-95B6-8D91AE26ADB0}" type="pres">
      <dgm:prSet presAssocID="{AB69E772-64FB-4BB0-8406-1C31A2A7C001}" presName="sp" presStyleCnt="0"/>
      <dgm:spPr/>
    </dgm:pt>
    <dgm:pt modelId="{FCE7D5DE-E649-4FF3-B9AF-691053764605}" type="pres">
      <dgm:prSet presAssocID="{674FD477-ED13-4140-8C94-5E4679561F80}" presName="arrowAndChildren" presStyleCnt="0"/>
      <dgm:spPr/>
    </dgm:pt>
    <dgm:pt modelId="{5A7A1E19-B19C-401E-8CC0-AF3C4CE6BA6C}" type="pres">
      <dgm:prSet presAssocID="{674FD477-ED13-4140-8C94-5E4679561F80}" presName="parentTextArrow" presStyleLbl="node1" presStyleIdx="1" presStyleCnt="3"/>
      <dgm:spPr/>
      <dgm:t>
        <a:bodyPr/>
        <a:lstStyle/>
        <a:p>
          <a:endParaRPr lang="en-US"/>
        </a:p>
      </dgm:t>
    </dgm:pt>
    <dgm:pt modelId="{B95E5A17-613B-467C-A3E2-852242246A93}" type="pres">
      <dgm:prSet presAssocID="{A62C4F3A-8F49-4404-BC25-6DE99E5FA07A}" presName="sp" presStyleCnt="0"/>
      <dgm:spPr/>
    </dgm:pt>
    <dgm:pt modelId="{99A4C214-13BB-4838-B1DC-96F74289535E}" type="pres">
      <dgm:prSet presAssocID="{23A34DF9-A52D-417E-947B-0CE00437D9E8}" presName="arrowAndChildren" presStyleCnt="0"/>
      <dgm:spPr/>
    </dgm:pt>
    <dgm:pt modelId="{6070C799-CF9F-48EA-9C3C-EC2D172B5718}" type="pres">
      <dgm:prSet presAssocID="{23A34DF9-A52D-417E-947B-0CE00437D9E8}" presName="parentTextArrow" presStyleLbl="node1" presStyleIdx="2" presStyleCnt="3" custLinFactNeighborX="-2174" custLinFactNeighborY="-46"/>
      <dgm:spPr/>
      <dgm:t>
        <a:bodyPr/>
        <a:lstStyle/>
        <a:p>
          <a:endParaRPr lang="en-US"/>
        </a:p>
      </dgm:t>
    </dgm:pt>
  </dgm:ptLst>
  <dgm:cxnLst>
    <dgm:cxn modelId="{6646431B-F8EB-4861-8E4E-397093F1B630}" type="presOf" srcId="{23A34DF9-A52D-417E-947B-0CE00437D9E8}" destId="{6070C799-CF9F-48EA-9C3C-EC2D172B5718}" srcOrd="0" destOrd="0" presId="urn:microsoft.com/office/officeart/2005/8/layout/process4"/>
    <dgm:cxn modelId="{9AD4AB2E-61AA-4444-8BC9-316021AAF929}" type="presOf" srcId="{DA44A495-9F8F-463A-AC8C-1AD64088ABCD}" destId="{F6D414A7-68B1-4193-85E7-ED7A019BEA0E}" srcOrd="0" destOrd="0" presId="urn:microsoft.com/office/officeart/2005/8/layout/process4"/>
    <dgm:cxn modelId="{71A27542-19D6-4757-A924-341CE96BF739}" srcId="{DA44A495-9F8F-463A-AC8C-1AD64088ABCD}" destId="{754DF932-16BB-48ED-9E7B-C112076FC165}" srcOrd="2" destOrd="0" parTransId="{854534FF-20FB-4803-839A-A7C8E88EB876}" sibTransId="{45409277-0F65-4E7C-9CB3-AC37D9F6D465}"/>
    <dgm:cxn modelId="{EC2F84F3-17AE-495B-9E16-718072E90404}" srcId="{DA44A495-9F8F-463A-AC8C-1AD64088ABCD}" destId="{674FD477-ED13-4140-8C94-5E4679561F80}" srcOrd="1" destOrd="0" parTransId="{8C741A80-0C21-41C3-94C9-CE74E6B7CA65}" sibTransId="{AB69E772-64FB-4BB0-8406-1C31A2A7C001}"/>
    <dgm:cxn modelId="{6C2A9D96-21F3-4048-BDE9-96E1B883228A}" srcId="{DA44A495-9F8F-463A-AC8C-1AD64088ABCD}" destId="{23A34DF9-A52D-417E-947B-0CE00437D9E8}" srcOrd="0" destOrd="0" parTransId="{971C7C36-5395-4328-96C1-194E51993D26}" sibTransId="{A62C4F3A-8F49-4404-BC25-6DE99E5FA07A}"/>
    <dgm:cxn modelId="{DB738BBF-68EC-4962-922D-88CF547B660E}" type="presOf" srcId="{754DF932-16BB-48ED-9E7B-C112076FC165}" destId="{7D20507B-49A3-4598-BD48-239A49EDBB99}" srcOrd="0" destOrd="0" presId="urn:microsoft.com/office/officeart/2005/8/layout/process4"/>
    <dgm:cxn modelId="{61DE5A1B-58A7-4539-B934-0C05C3B5F155}" type="presOf" srcId="{674FD477-ED13-4140-8C94-5E4679561F80}" destId="{5A7A1E19-B19C-401E-8CC0-AF3C4CE6BA6C}" srcOrd="0" destOrd="0" presId="urn:microsoft.com/office/officeart/2005/8/layout/process4"/>
    <dgm:cxn modelId="{0D536B17-B2D7-4159-81E8-D3C60479EF5C}" type="presParOf" srcId="{F6D414A7-68B1-4193-85E7-ED7A019BEA0E}" destId="{9274FCE5-EBE6-47DD-9D2B-D8E885A8A723}" srcOrd="0" destOrd="0" presId="urn:microsoft.com/office/officeart/2005/8/layout/process4"/>
    <dgm:cxn modelId="{ED3599EB-5D9F-4F07-BEF0-B1D575A60FED}" type="presParOf" srcId="{9274FCE5-EBE6-47DD-9D2B-D8E885A8A723}" destId="{7D20507B-49A3-4598-BD48-239A49EDBB99}" srcOrd="0" destOrd="0" presId="urn:microsoft.com/office/officeart/2005/8/layout/process4"/>
    <dgm:cxn modelId="{24DCE812-D8C9-4A8A-B2AE-C2301642B464}" type="presParOf" srcId="{F6D414A7-68B1-4193-85E7-ED7A019BEA0E}" destId="{0754B5C1-02FC-4615-95B6-8D91AE26ADB0}" srcOrd="1" destOrd="0" presId="urn:microsoft.com/office/officeart/2005/8/layout/process4"/>
    <dgm:cxn modelId="{F2BE9861-3CFB-4731-A7FD-4BCE5F620B7A}" type="presParOf" srcId="{F6D414A7-68B1-4193-85E7-ED7A019BEA0E}" destId="{FCE7D5DE-E649-4FF3-B9AF-691053764605}" srcOrd="2" destOrd="0" presId="urn:microsoft.com/office/officeart/2005/8/layout/process4"/>
    <dgm:cxn modelId="{573472F8-C6A3-4F52-B508-00A3732EBEC7}" type="presParOf" srcId="{FCE7D5DE-E649-4FF3-B9AF-691053764605}" destId="{5A7A1E19-B19C-401E-8CC0-AF3C4CE6BA6C}" srcOrd="0" destOrd="0" presId="urn:microsoft.com/office/officeart/2005/8/layout/process4"/>
    <dgm:cxn modelId="{EE64170F-0486-4A36-9E80-7156ECEE2073}" type="presParOf" srcId="{F6D414A7-68B1-4193-85E7-ED7A019BEA0E}" destId="{B95E5A17-613B-467C-A3E2-852242246A93}" srcOrd="3" destOrd="0" presId="urn:microsoft.com/office/officeart/2005/8/layout/process4"/>
    <dgm:cxn modelId="{5ED20AA0-91C0-42D2-86A9-51F95A21A0C3}" type="presParOf" srcId="{F6D414A7-68B1-4193-85E7-ED7A019BEA0E}" destId="{99A4C214-13BB-4838-B1DC-96F74289535E}" srcOrd="4" destOrd="0" presId="urn:microsoft.com/office/officeart/2005/8/layout/process4"/>
    <dgm:cxn modelId="{35ADC657-E00F-4D45-B8EF-CE41EB430B33}" type="presParOf" srcId="{99A4C214-13BB-4838-B1DC-96F74289535E}" destId="{6070C799-CF9F-48EA-9C3C-EC2D172B5718}" srcOrd="0" destOrd="0" presId="urn:microsoft.com/office/officeart/2005/8/layout/process4"/>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A44A495-9F8F-463A-AC8C-1AD64088ABCD}" type="doc">
      <dgm:prSet loTypeId="urn:microsoft.com/office/officeart/2005/8/layout/process4" loCatId="process" qsTypeId="urn:microsoft.com/office/officeart/2005/8/quickstyle/3d2" qsCatId="3D" csTypeId="urn:microsoft.com/office/officeart/2005/8/colors/colorful1#5" csCatId="colorful" phldr="1"/>
      <dgm:spPr/>
    </dgm:pt>
    <dgm:pt modelId="{23A34DF9-A52D-417E-947B-0CE00437D9E8}">
      <dgm:prSet phldrT="[Text]" custT="1"/>
      <dgm:spPr/>
      <dgm:t>
        <a:bodyPr/>
        <a:lstStyle/>
        <a:p>
          <a:r>
            <a:rPr lang="en-US" sz="3600" dirty="0" smtClean="0"/>
            <a:t>Use Variety of Approaches</a:t>
          </a:r>
          <a:endParaRPr lang="en-US" sz="3600" dirty="0"/>
        </a:p>
      </dgm:t>
    </dgm:pt>
    <dgm:pt modelId="{971C7C36-5395-4328-96C1-194E51993D26}" type="parTrans" cxnId="{6C2A9D96-21F3-4048-BDE9-96E1B883228A}">
      <dgm:prSet/>
      <dgm:spPr/>
      <dgm:t>
        <a:bodyPr/>
        <a:lstStyle/>
        <a:p>
          <a:endParaRPr lang="en-US"/>
        </a:p>
      </dgm:t>
    </dgm:pt>
    <dgm:pt modelId="{A62C4F3A-8F49-4404-BC25-6DE99E5FA07A}" type="sibTrans" cxnId="{6C2A9D96-21F3-4048-BDE9-96E1B883228A}">
      <dgm:prSet/>
      <dgm:spPr/>
      <dgm:t>
        <a:bodyPr/>
        <a:lstStyle/>
        <a:p>
          <a:endParaRPr lang="en-US"/>
        </a:p>
      </dgm:t>
    </dgm:pt>
    <dgm:pt modelId="{017E7BD8-AF0E-443D-A90A-E0848A1427A5}">
      <dgm:prSet phldrT="[Text]" custT="1"/>
      <dgm:spPr/>
      <dgm:t>
        <a:bodyPr/>
        <a:lstStyle/>
        <a:p>
          <a:r>
            <a:rPr lang="en-US" sz="3600" dirty="0" smtClean="0"/>
            <a:t>Fulfill Aesthetic Criteria</a:t>
          </a:r>
          <a:endParaRPr lang="en-US" sz="3600" dirty="0"/>
        </a:p>
      </dgm:t>
    </dgm:pt>
    <dgm:pt modelId="{AC0DF880-7F13-4655-ABF8-36135158D4BE}" type="parTrans" cxnId="{E4E86CD6-EDB5-4EB2-9057-E7EA0CCAB449}">
      <dgm:prSet/>
      <dgm:spPr/>
      <dgm:t>
        <a:bodyPr/>
        <a:lstStyle/>
        <a:p>
          <a:endParaRPr lang="en-US"/>
        </a:p>
      </dgm:t>
    </dgm:pt>
    <dgm:pt modelId="{5E902FF8-E79E-4105-9D2B-FE1035565FDE}" type="sibTrans" cxnId="{E4E86CD6-EDB5-4EB2-9057-E7EA0CCAB449}">
      <dgm:prSet/>
      <dgm:spPr/>
      <dgm:t>
        <a:bodyPr/>
        <a:lstStyle/>
        <a:p>
          <a:endParaRPr lang="en-US"/>
        </a:p>
      </dgm:t>
    </dgm:pt>
    <dgm:pt modelId="{674FD477-ED13-4140-8C94-5E4679561F80}">
      <dgm:prSet phldrT="[Text]" custT="1"/>
      <dgm:spPr/>
      <dgm:t>
        <a:bodyPr/>
        <a:lstStyle/>
        <a:p>
          <a:r>
            <a:rPr lang="en-US" sz="3600" dirty="0" smtClean="0"/>
            <a:t>Vary Elements</a:t>
          </a:r>
          <a:endParaRPr lang="en-US" sz="3600" dirty="0"/>
        </a:p>
      </dgm:t>
    </dgm:pt>
    <dgm:pt modelId="{8C741A80-0C21-41C3-94C9-CE74E6B7CA65}" type="parTrans" cxnId="{EC2F84F3-17AE-495B-9E16-718072E90404}">
      <dgm:prSet/>
      <dgm:spPr/>
      <dgm:t>
        <a:bodyPr/>
        <a:lstStyle/>
        <a:p>
          <a:endParaRPr lang="en-US"/>
        </a:p>
      </dgm:t>
    </dgm:pt>
    <dgm:pt modelId="{AB69E772-64FB-4BB0-8406-1C31A2A7C001}" type="sibTrans" cxnId="{EC2F84F3-17AE-495B-9E16-718072E90404}">
      <dgm:prSet/>
      <dgm:spPr/>
      <dgm:t>
        <a:bodyPr/>
        <a:lstStyle/>
        <a:p>
          <a:endParaRPr lang="en-US"/>
        </a:p>
      </dgm:t>
    </dgm:pt>
    <dgm:pt modelId="{6E348F04-CD0A-46E7-948C-BE5FFB225297}">
      <dgm:prSet phldrT="[Text]" custT="1"/>
      <dgm:spPr/>
      <dgm:t>
        <a:bodyPr/>
        <a:lstStyle/>
        <a:p>
          <a:r>
            <a:rPr lang="en-US" sz="3600" dirty="0" smtClean="0"/>
            <a:t>Communicate Intent</a:t>
          </a:r>
          <a:endParaRPr lang="en-US" sz="3600" dirty="0"/>
        </a:p>
      </dgm:t>
    </dgm:pt>
    <dgm:pt modelId="{F327E491-26CD-45BA-A35D-47D69424B075}" type="parTrans" cxnId="{2D137FA4-8438-41C4-A8A1-43F056E7B9B2}">
      <dgm:prSet/>
      <dgm:spPr/>
      <dgm:t>
        <a:bodyPr/>
        <a:lstStyle/>
        <a:p>
          <a:endParaRPr lang="en-US"/>
        </a:p>
      </dgm:t>
    </dgm:pt>
    <dgm:pt modelId="{6C14D2AE-68C8-4021-8B1E-2D273BF1D353}" type="sibTrans" cxnId="{2D137FA4-8438-41C4-A8A1-43F056E7B9B2}">
      <dgm:prSet/>
      <dgm:spPr/>
      <dgm:t>
        <a:bodyPr/>
        <a:lstStyle/>
        <a:p>
          <a:endParaRPr lang="en-US"/>
        </a:p>
      </dgm:t>
    </dgm:pt>
    <dgm:pt modelId="{1134A5A3-B7C6-49B8-935E-EC189B93E199}">
      <dgm:prSet phldrT="[Text]" custT="1"/>
      <dgm:spPr/>
      <dgm:t>
        <a:bodyPr/>
        <a:lstStyle/>
        <a:p>
          <a:r>
            <a:rPr lang="en-US" sz="3600" dirty="0" smtClean="0"/>
            <a:t>Choreograph Simple Dances</a:t>
          </a:r>
          <a:endParaRPr lang="en-US" sz="3600" dirty="0"/>
        </a:p>
      </dgm:t>
    </dgm:pt>
    <dgm:pt modelId="{B9BC8117-1CDB-4531-BEC9-8356649617F8}" type="parTrans" cxnId="{5E56B414-1EA5-41B7-B5D7-8ABBD793C8E5}">
      <dgm:prSet/>
      <dgm:spPr/>
      <dgm:t>
        <a:bodyPr/>
        <a:lstStyle/>
        <a:p>
          <a:endParaRPr lang="en-US"/>
        </a:p>
      </dgm:t>
    </dgm:pt>
    <dgm:pt modelId="{612530F8-1779-4566-B144-09D6BE26105C}" type="sibTrans" cxnId="{5E56B414-1EA5-41B7-B5D7-8ABBD793C8E5}">
      <dgm:prSet/>
      <dgm:spPr/>
      <dgm:t>
        <a:bodyPr/>
        <a:lstStyle/>
        <a:p>
          <a:endParaRPr lang="en-US"/>
        </a:p>
      </dgm:t>
    </dgm:pt>
    <dgm:pt modelId="{90831289-803D-4935-97CE-78FC3F622252}" type="pres">
      <dgm:prSet presAssocID="{DA44A495-9F8F-463A-AC8C-1AD64088ABCD}" presName="Name0" presStyleCnt="0">
        <dgm:presLayoutVars>
          <dgm:dir/>
          <dgm:animLvl val="lvl"/>
          <dgm:resizeHandles val="exact"/>
        </dgm:presLayoutVars>
      </dgm:prSet>
      <dgm:spPr/>
    </dgm:pt>
    <dgm:pt modelId="{E96756A7-4CCA-4B69-BA35-8C81B9302868}" type="pres">
      <dgm:prSet presAssocID="{1134A5A3-B7C6-49B8-935E-EC189B93E199}" presName="boxAndChildren" presStyleCnt="0"/>
      <dgm:spPr/>
    </dgm:pt>
    <dgm:pt modelId="{4E64ED65-5E6D-484B-BE75-AD4F0DB4DCBD}" type="pres">
      <dgm:prSet presAssocID="{1134A5A3-B7C6-49B8-935E-EC189B93E199}" presName="parentTextBox" presStyleLbl="node1" presStyleIdx="0" presStyleCnt="5"/>
      <dgm:spPr/>
      <dgm:t>
        <a:bodyPr/>
        <a:lstStyle/>
        <a:p>
          <a:endParaRPr lang="en-US"/>
        </a:p>
      </dgm:t>
    </dgm:pt>
    <dgm:pt modelId="{C678C79A-BB7C-4C69-A0A3-41D30E0E945E}" type="pres">
      <dgm:prSet presAssocID="{6C14D2AE-68C8-4021-8B1E-2D273BF1D353}" presName="sp" presStyleCnt="0"/>
      <dgm:spPr/>
    </dgm:pt>
    <dgm:pt modelId="{B7039414-B5E9-4914-A39D-FB4101BA70BC}" type="pres">
      <dgm:prSet presAssocID="{6E348F04-CD0A-46E7-948C-BE5FFB225297}" presName="arrowAndChildren" presStyleCnt="0"/>
      <dgm:spPr/>
    </dgm:pt>
    <dgm:pt modelId="{42EF18A4-2DA4-4422-9EFA-EEDD7FAEB33F}" type="pres">
      <dgm:prSet presAssocID="{6E348F04-CD0A-46E7-948C-BE5FFB225297}" presName="parentTextArrow" presStyleLbl="node1" presStyleIdx="1" presStyleCnt="5"/>
      <dgm:spPr/>
      <dgm:t>
        <a:bodyPr/>
        <a:lstStyle/>
        <a:p>
          <a:endParaRPr lang="en-US"/>
        </a:p>
      </dgm:t>
    </dgm:pt>
    <dgm:pt modelId="{B1FCB5BE-DC7D-4190-B206-852AAB76439F}" type="pres">
      <dgm:prSet presAssocID="{AB69E772-64FB-4BB0-8406-1C31A2A7C001}" presName="sp" presStyleCnt="0"/>
      <dgm:spPr/>
    </dgm:pt>
    <dgm:pt modelId="{81D792FC-AFEF-4D13-B4F6-D77ADE02DF03}" type="pres">
      <dgm:prSet presAssocID="{674FD477-ED13-4140-8C94-5E4679561F80}" presName="arrowAndChildren" presStyleCnt="0"/>
      <dgm:spPr/>
    </dgm:pt>
    <dgm:pt modelId="{1A7A70D6-AA5E-4884-8577-CCC771418DB0}" type="pres">
      <dgm:prSet presAssocID="{674FD477-ED13-4140-8C94-5E4679561F80}" presName="parentTextArrow" presStyleLbl="node1" presStyleIdx="2" presStyleCnt="5"/>
      <dgm:spPr/>
      <dgm:t>
        <a:bodyPr/>
        <a:lstStyle/>
        <a:p>
          <a:endParaRPr lang="en-US"/>
        </a:p>
      </dgm:t>
    </dgm:pt>
    <dgm:pt modelId="{E2E6B624-24EA-4F0A-93D4-B240C09ECDED}" type="pres">
      <dgm:prSet presAssocID="{5E902FF8-E79E-4105-9D2B-FE1035565FDE}" presName="sp" presStyleCnt="0"/>
      <dgm:spPr/>
    </dgm:pt>
    <dgm:pt modelId="{0B41C51E-B1BF-4891-A02F-448C9F3FDB25}" type="pres">
      <dgm:prSet presAssocID="{017E7BD8-AF0E-443D-A90A-E0848A1427A5}" presName="arrowAndChildren" presStyleCnt="0"/>
      <dgm:spPr/>
    </dgm:pt>
    <dgm:pt modelId="{AB524262-6759-4A79-A9DC-AD79A45291FE}" type="pres">
      <dgm:prSet presAssocID="{017E7BD8-AF0E-443D-A90A-E0848A1427A5}" presName="parentTextArrow" presStyleLbl="node1" presStyleIdx="3" presStyleCnt="5"/>
      <dgm:spPr/>
      <dgm:t>
        <a:bodyPr/>
        <a:lstStyle/>
        <a:p>
          <a:endParaRPr lang="en-US"/>
        </a:p>
      </dgm:t>
    </dgm:pt>
    <dgm:pt modelId="{EFE008E4-0329-4894-89E5-BCF018DC11CE}" type="pres">
      <dgm:prSet presAssocID="{A62C4F3A-8F49-4404-BC25-6DE99E5FA07A}" presName="sp" presStyleCnt="0"/>
      <dgm:spPr/>
    </dgm:pt>
    <dgm:pt modelId="{57DE0B92-89FB-464B-8214-DD629E40917E}" type="pres">
      <dgm:prSet presAssocID="{23A34DF9-A52D-417E-947B-0CE00437D9E8}" presName="arrowAndChildren" presStyleCnt="0"/>
      <dgm:spPr/>
    </dgm:pt>
    <dgm:pt modelId="{2A078596-6E04-44CF-81EC-D789C6216F0B}" type="pres">
      <dgm:prSet presAssocID="{23A34DF9-A52D-417E-947B-0CE00437D9E8}" presName="parentTextArrow" presStyleLbl="node1" presStyleIdx="4" presStyleCnt="5"/>
      <dgm:spPr/>
      <dgm:t>
        <a:bodyPr/>
        <a:lstStyle/>
        <a:p>
          <a:endParaRPr lang="en-US"/>
        </a:p>
      </dgm:t>
    </dgm:pt>
  </dgm:ptLst>
  <dgm:cxnLst>
    <dgm:cxn modelId="{EC2F84F3-17AE-495B-9E16-718072E90404}" srcId="{DA44A495-9F8F-463A-AC8C-1AD64088ABCD}" destId="{674FD477-ED13-4140-8C94-5E4679561F80}" srcOrd="2" destOrd="0" parTransId="{8C741A80-0C21-41C3-94C9-CE74E6B7CA65}" sibTransId="{AB69E772-64FB-4BB0-8406-1C31A2A7C001}"/>
    <dgm:cxn modelId="{6C2A9D96-21F3-4048-BDE9-96E1B883228A}" srcId="{DA44A495-9F8F-463A-AC8C-1AD64088ABCD}" destId="{23A34DF9-A52D-417E-947B-0CE00437D9E8}" srcOrd="0" destOrd="0" parTransId="{971C7C36-5395-4328-96C1-194E51993D26}" sibTransId="{A62C4F3A-8F49-4404-BC25-6DE99E5FA07A}"/>
    <dgm:cxn modelId="{CA543843-CB97-46DB-9851-FFF74E6A6D1C}" type="presOf" srcId="{6E348F04-CD0A-46E7-948C-BE5FFB225297}" destId="{42EF18A4-2DA4-4422-9EFA-EEDD7FAEB33F}" srcOrd="0" destOrd="0" presId="urn:microsoft.com/office/officeart/2005/8/layout/process4"/>
    <dgm:cxn modelId="{5E56B414-1EA5-41B7-B5D7-8ABBD793C8E5}" srcId="{DA44A495-9F8F-463A-AC8C-1AD64088ABCD}" destId="{1134A5A3-B7C6-49B8-935E-EC189B93E199}" srcOrd="4" destOrd="0" parTransId="{B9BC8117-1CDB-4531-BEC9-8356649617F8}" sibTransId="{612530F8-1779-4566-B144-09D6BE26105C}"/>
    <dgm:cxn modelId="{4115DB0C-F992-4CDC-9426-A657CD545DA5}" type="presOf" srcId="{DA44A495-9F8F-463A-AC8C-1AD64088ABCD}" destId="{90831289-803D-4935-97CE-78FC3F622252}" srcOrd="0" destOrd="0" presId="urn:microsoft.com/office/officeart/2005/8/layout/process4"/>
    <dgm:cxn modelId="{D65F7670-D956-4B59-8423-AEEF5016E7E7}" type="presOf" srcId="{674FD477-ED13-4140-8C94-5E4679561F80}" destId="{1A7A70D6-AA5E-4884-8577-CCC771418DB0}" srcOrd="0" destOrd="0" presId="urn:microsoft.com/office/officeart/2005/8/layout/process4"/>
    <dgm:cxn modelId="{ED536962-5974-477D-8248-D96FE228DB75}" type="presOf" srcId="{017E7BD8-AF0E-443D-A90A-E0848A1427A5}" destId="{AB524262-6759-4A79-A9DC-AD79A45291FE}" srcOrd="0" destOrd="0" presId="urn:microsoft.com/office/officeart/2005/8/layout/process4"/>
    <dgm:cxn modelId="{B5ACF238-4012-46E0-B0B7-3670C9F9C824}" type="presOf" srcId="{23A34DF9-A52D-417E-947B-0CE00437D9E8}" destId="{2A078596-6E04-44CF-81EC-D789C6216F0B}" srcOrd="0" destOrd="0" presId="urn:microsoft.com/office/officeart/2005/8/layout/process4"/>
    <dgm:cxn modelId="{E4E86CD6-EDB5-4EB2-9057-E7EA0CCAB449}" srcId="{DA44A495-9F8F-463A-AC8C-1AD64088ABCD}" destId="{017E7BD8-AF0E-443D-A90A-E0848A1427A5}" srcOrd="1" destOrd="0" parTransId="{AC0DF880-7F13-4655-ABF8-36135158D4BE}" sibTransId="{5E902FF8-E79E-4105-9D2B-FE1035565FDE}"/>
    <dgm:cxn modelId="{8C7B017A-D26F-4ED5-8F76-42BD7E22E512}" type="presOf" srcId="{1134A5A3-B7C6-49B8-935E-EC189B93E199}" destId="{4E64ED65-5E6D-484B-BE75-AD4F0DB4DCBD}" srcOrd="0" destOrd="0" presId="urn:microsoft.com/office/officeart/2005/8/layout/process4"/>
    <dgm:cxn modelId="{2D137FA4-8438-41C4-A8A1-43F056E7B9B2}" srcId="{DA44A495-9F8F-463A-AC8C-1AD64088ABCD}" destId="{6E348F04-CD0A-46E7-948C-BE5FFB225297}" srcOrd="3" destOrd="0" parTransId="{F327E491-26CD-45BA-A35D-47D69424B075}" sibTransId="{6C14D2AE-68C8-4021-8B1E-2D273BF1D353}"/>
    <dgm:cxn modelId="{AB95A881-33C5-4B45-96BB-4075500D2C36}" type="presParOf" srcId="{90831289-803D-4935-97CE-78FC3F622252}" destId="{E96756A7-4CCA-4B69-BA35-8C81B9302868}" srcOrd="0" destOrd="0" presId="urn:microsoft.com/office/officeart/2005/8/layout/process4"/>
    <dgm:cxn modelId="{35E19B0A-6B86-4ED1-9054-5A94D269E413}" type="presParOf" srcId="{E96756A7-4CCA-4B69-BA35-8C81B9302868}" destId="{4E64ED65-5E6D-484B-BE75-AD4F0DB4DCBD}" srcOrd="0" destOrd="0" presId="urn:microsoft.com/office/officeart/2005/8/layout/process4"/>
    <dgm:cxn modelId="{E37DFA7C-CBF9-443B-AF6A-50E938881412}" type="presParOf" srcId="{90831289-803D-4935-97CE-78FC3F622252}" destId="{C678C79A-BB7C-4C69-A0A3-41D30E0E945E}" srcOrd="1" destOrd="0" presId="urn:microsoft.com/office/officeart/2005/8/layout/process4"/>
    <dgm:cxn modelId="{B8A6162A-9BEE-4AEF-8E7F-DA606A5402ED}" type="presParOf" srcId="{90831289-803D-4935-97CE-78FC3F622252}" destId="{B7039414-B5E9-4914-A39D-FB4101BA70BC}" srcOrd="2" destOrd="0" presId="urn:microsoft.com/office/officeart/2005/8/layout/process4"/>
    <dgm:cxn modelId="{5E89B55F-93B3-4630-AF77-19629655B3AB}" type="presParOf" srcId="{B7039414-B5E9-4914-A39D-FB4101BA70BC}" destId="{42EF18A4-2DA4-4422-9EFA-EEDD7FAEB33F}" srcOrd="0" destOrd="0" presId="urn:microsoft.com/office/officeart/2005/8/layout/process4"/>
    <dgm:cxn modelId="{27AD7A39-851D-44F3-9F40-817168EBA776}" type="presParOf" srcId="{90831289-803D-4935-97CE-78FC3F622252}" destId="{B1FCB5BE-DC7D-4190-B206-852AAB76439F}" srcOrd="3" destOrd="0" presId="urn:microsoft.com/office/officeart/2005/8/layout/process4"/>
    <dgm:cxn modelId="{141EA5D2-BC6F-43AB-99B4-013483D37905}" type="presParOf" srcId="{90831289-803D-4935-97CE-78FC3F622252}" destId="{81D792FC-AFEF-4D13-B4F6-D77ADE02DF03}" srcOrd="4" destOrd="0" presId="urn:microsoft.com/office/officeart/2005/8/layout/process4"/>
    <dgm:cxn modelId="{3264C54A-E396-4614-B817-A6C5E3FD4759}" type="presParOf" srcId="{81D792FC-AFEF-4D13-B4F6-D77ADE02DF03}" destId="{1A7A70D6-AA5E-4884-8577-CCC771418DB0}" srcOrd="0" destOrd="0" presId="urn:microsoft.com/office/officeart/2005/8/layout/process4"/>
    <dgm:cxn modelId="{41AC71D6-1D30-424A-AFF6-01E7B757566D}" type="presParOf" srcId="{90831289-803D-4935-97CE-78FC3F622252}" destId="{E2E6B624-24EA-4F0A-93D4-B240C09ECDED}" srcOrd="5" destOrd="0" presId="urn:microsoft.com/office/officeart/2005/8/layout/process4"/>
    <dgm:cxn modelId="{33FC4483-6050-4BA2-B297-55941A66FC85}" type="presParOf" srcId="{90831289-803D-4935-97CE-78FC3F622252}" destId="{0B41C51E-B1BF-4891-A02F-448C9F3FDB25}" srcOrd="6" destOrd="0" presId="urn:microsoft.com/office/officeart/2005/8/layout/process4"/>
    <dgm:cxn modelId="{DFC74675-8062-4888-A2B4-6682BF104694}" type="presParOf" srcId="{0B41C51E-B1BF-4891-A02F-448C9F3FDB25}" destId="{AB524262-6759-4A79-A9DC-AD79A45291FE}" srcOrd="0" destOrd="0" presId="urn:microsoft.com/office/officeart/2005/8/layout/process4"/>
    <dgm:cxn modelId="{BD14E63B-3A49-488C-9BAD-4B0A317798F6}" type="presParOf" srcId="{90831289-803D-4935-97CE-78FC3F622252}" destId="{EFE008E4-0329-4894-89E5-BCF018DC11CE}" srcOrd="7" destOrd="0" presId="urn:microsoft.com/office/officeart/2005/8/layout/process4"/>
    <dgm:cxn modelId="{462F5108-F627-420B-A4E4-4887FB162763}" type="presParOf" srcId="{90831289-803D-4935-97CE-78FC3F622252}" destId="{57DE0B92-89FB-464B-8214-DD629E40917E}" srcOrd="8" destOrd="0" presId="urn:microsoft.com/office/officeart/2005/8/layout/process4"/>
    <dgm:cxn modelId="{FB18E334-9068-4BFD-ADDA-6CAEE1D1D2A9}" type="presParOf" srcId="{57DE0B92-89FB-464B-8214-DD629E40917E}" destId="{2A078596-6E04-44CF-81EC-D789C6216F0B}" srcOrd="0" destOrd="0" presId="urn:microsoft.com/office/officeart/2005/8/layout/process4"/>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DA44A495-9F8F-463A-AC8C-1AD64088ABCD}" type="doc">
      <dgm:prSet loTypeId="urn:microsoft.com/office/officeart/2005/8/layout/process4" loCatId="process" qsTypeId="urn:microsoft.com/office/officeart/2005/8/quickstyle/3d2" qsCatId="3D" csTypeId="urn:microsoft.com/office/officeart/2005/8/colors/colorful1#6" csCatId="colorful" phldr="1"/>
      <dgm:spPr/>
    </dgm:pt>
    <dgm:pt modelId="{23A34DF9-A52D-417E-947B-0CE00437D9E8}">
      <dgm:prSet phldrT="[Text]" custT="1"/>
      <dgm:spPr/>
      <dgm:t>
        <a:bodyPr/>
        <a:lstStyle/>
        <a:p>
          <a:r>
            <a:rPr lang="en-US" sz="2400" dirty="0" smtClean="0"/>
            <a:t>Use Selected Dance Elements</a:t>
          </a:r>
          <a:endParaRPr lang="en-US" sz="2400" dirty="0"/>
        </a:p>
      </dgm:t>
    </dgm:pt>
    <dgm:pt modelId="{971C7C36-5395-4328-96C1-194E51993D26}" type="parTrans" cxnId="{6C2A9D96-21F3-4048-BDE9-96E1B883228A}">
      <dgm:prSet/>
      <dgm:spPr/>
      <dgm:t>
        <a:bodyPr/>
        <a:lstStyle/>
        <a:p>
          <a:endParaRPr lang="en-US"/>
        </a:p>
      </dgm:t>
    </dgm:pt>
    <dgm:pt modelId="{A62C4F3A-8F49-4404-BC25-6DE99E5FA07A}" type="sibTrans" cxnId="{6C2A9D96-21F3-4048-BDE9-96E1B883228A}">
      <dgm:prSet/>
      <dgm:spPr/>
      <dgm:t>
        <a:bodyPr/>
        <a:lstStyle/>
        <a:p>
          <a:endParaRPr lang="en-US"/>
        </a:p>
      </dgm:t>
    </dgm:pt>
    <dgm:pt modelId="{017E7BD8-AF0E-443D-A90A-E0848A1427A5}">
      <dgm:prSet phldrT="[Text]" custT="1"/>
      <dgm:spPr/>
      <dgm:t>
        <a:bodyPr/>
        <a:lstStyle/>
        <a:p>
          <a:r>
            <a:rPr lang="en-US" sz="2400" dirty="0" smtClean="0"/>
            <a:t>Use Production Elements, Principles, Structures, Processes; Variety of Forms</a:t>
          </a:r>
          <a:endParaRPr lang="en-US" sz="2400" dirty="0"/>
        </a:p>
      </dgm:t>
    </dgm:pt>
    <dgm:pt modelId="{AC0DF880-7F13-4655-ABF8-36135158D4BE}" type="parTrans" cxnId="{E4E86CD6-EDB5-4EB2-9057-E7EA0CCAB449}">
      <dgm:prSet/>
      <dgm:spPr/>
      <dgm:t>
        <a:bodyPr/>
        <a:lstStyle/>
        <a:p>
          <a:endParaRPr lang="en-US"/>
        </a:p>
      </dgm:t>
    </dgm:pt>
    <dgm:pt modelId="{5E902FF8-E79E-4105-9D2B-FE1035565FDE}" type="sibTrans" cxnId="{E4E86CD6-EDB5-4EB2-9057-E7EA0CCAB449}">
      <dgm:prSet/>
      <dgm:spPr/>
      <dgm:t>
        <a:bodyPr/>
        <a:lstStyle/>
        <a:p>
          <a:endParaRPr lang="en-US"/>
        </a:p>
      </dgm:t>
    </dgm:pt>
    <dgm:pt modelId="{1134A5A3-B7C6-49B8-935E-EC189B93E199}">
      <dgm:prSet phldrT="[Text]" custT="1"/>
      <dgm:spPr/>
      <dgm:t>
        <a:bodyPr/>
        <a:lstStyle/>
        <a:p>
          <a:r>
            <a:rPr lang="en-US" sz="2400" dirty="0" smtClean="0"/>
            <a:t>Choreograph Dances for Performance of Personal and Social Significance</a:t>
          </a:r>
          <a:endParaRPr lang="en-US" sz="2400" dirty="0"/>
        </a:p>
      </dgm:t>
    </dgm:pt>
    <dgm:pt modelId="{B9BC8117-1CDB-4531-BEC9-8356649617F8}" type="parTrans" cxnId="{5E56B414-1EA5-41B7-B5D7-8ABBD793C8E5}">
      <dgm:prSet/>
      <dgm:spPr/>
      <dgm:t>
        <a:bodyPr/>
        <a:lstStyle/>
        <a:p>
          <a:endParaRPr lang="en-US"/>
        </a:p>
      </dgm:t>
    </dgm:pt>
    <dgm:pt modelId="{612530F8-1779-4566-B144-09D6BE26105C}" type="sibTrans" cxnId="{5E56B414-1EA5-41B7-B5D7-8ABBD793C8E5}">
      <dgm:prSet/>
      <dgm:spPr/>
      <dgm:t>
        <a:bodyPr/>
        <a:lstStyle/>
        <a:p>
          <a:endParaRPr lang="en-US"/>
        </a:p>
      </dgm:t>
    </dgm:pt>
    <dgm:pt modelId="{D3E80C6E-8E5A-4032-86EB-BD926B3480A6}">
      <dgm:prSet phldrT="[Text]" custT="1"/>
      <dgm:spPr/>
      <dgm:t>
        <a:bodyPr/>
        <a:lstStyle/>
        <a:p>
          <a:r>
            <a:rPr lang="en-US" sz="2400" dirty="0" smtClean="0"/>
            <a:t>Incorporate Aesthetic Criteria &amp; Perspective</a:t>
          </a:r>
          <a:endParaRPr lang="en-US" sz="2400" dirty="0"/>
        </a:p>
      </dgm:t>
    </dgm:pt>
    <dgm:pt modelId="{2E9CA8EA-4316-417B-A795-F4287169B61C}" type="parTrans" cxnId="{F4F82E53-F7C9-4974-9C10-B7ADE2BB9C39}">
      <dgm:prSet/>
      <dgm:spPr/>
      <dgm:t>
        <a:bodyPr/>
        <a:lstStyle/>
        <a:p>
          <a:endParaRPr lang="en-US"/>
        </a:p>
      </dgm:t>
    </dgm:pt>
    <dgm:pt modelId="{3A8A2937-8119-44C3-80D1-8007414B5DC1}" type="sibTrans" cxnId="{F4F82E53-F7C9-4974-9C10-B7ADE2BB9C39}">
      <dgm:prSet/>
      <dgm:spPr/>
      <dgm:t>
        <a:bodyPr/>
        <a:lstStyle/>
        <a:p>
          <a:endParaRPr lang="en-US"/>
        </a:p>
      </dgm:t>
    </dgm:pt>
    <dgm:pt modelId="{EAA199B3-13DB-45A2-9CB4-EC6245BED731}">
      <dgm:prSet phldrT="[Text]" custT="1"/>
      <dgm:spPr/>
      <dgm:t>
        <a:bodyPr/>
        <a:lstStyle/>
        <a:p>
          <a:r>
            <a:rPr lang="en-US" sz="2400" dirty="0" smtClean="0"/>
            <a:t>Communicate Meaning and Choreographic Intent</a:t>
          </a:r>
          <a:endParaRPr lang="en-US" sz="2400" dirty="0"/>
        </a:p>
      </dgm:t>
    </dgm:pt>
    <dgm:pt modelId="{D8520897-BFA8-4CCD-9E5A-4C08D8F12F9B}" type="parTrans" cxnId="{B7271FBE-29C4-4BE8-8E94-EE4810DDF408}">
      <dgm:prSet/>
      <dgm:spPr/>
    </dgm:pt>
    <dgm:pt modelId="{CC8089E6-7451-46D8-978E-F44297A139B8}" type="sibTrans" cxnId="{B7271FBE-29C4-4BE8-8E94-EE4810DDF408}">
      <dgm:prSet/>
      <dgm:spPr/>
    </dgm:pt>
    <dgm:pt modelId="{90831289-803D-4935-97CE-78FC3F622252}" type="pres">
      <dgm:prSet presAssocID="{DA44A495-9F8F-463A-AC8C-1AD64088ABCD}" presName="Name0" presStyleCnt="0">
        <dgm:presLayoutVars>
          <dgm:dir/>
          <dgm:animLvl val="lvl"/>
          <dgm:resizeHandles val="exact"/>
        </dgm:presLayoutVars>
      </dgm:prSet>
      <dgm:spPr/>
    </dgm:pt>
    <dgm:pt modelId="{E96756A7-4CCA-4B69-BA35-8C81B9302868}" type="pres">
      <dgm:prSet presAssocID="{1134A5A3-B7C6-49B8-935E-EC189B93E199}" presName="boxAndChildren" presStyleCnt="0"/>
      <dgm:spPr/>
    </dgm:pt>
    <dgm:pt modelId="{4E64ED65-5E6D-484B-BE75-AD4F0DB4DCBD}" type="pres">
      <dgm:prSet presAssocID="{1134A5A3-B7C6-49B8-935E-EC189B93E199}" presName="parentTextBox" presStyleLbl="node1" presStyleIdx="0" presStyleCnt="5"/>
      <dgm:spPr/>
      <dgm:t>
        <a:bodyPr/>
        <a:lstStyle/>
        <a:p>
          <a:endParaRPr lang="en-US"/>
        </a:p>
      </dgm:t>
    </dgm:pt>
    <dgm:pt modelId="{07FCF839-7288-42EB-B817-2796DEDEA870}" type="pres">
      <dgm:prSet presAssocID="{CC8089E6-7451-46D8-978E-F44297A139B8}" presName="sp" presStyleCnt="0"/>
      <dgm:spPr/>
    </dgm:pt>
    <dgm:pt modelId="{3756F003-630E-4357-A20C-80E98DAD2FA7}" type="pres">
      <dgm:prSet presAssocID="{EAA199B3-13DB-45A2-9CB4-EC6245BED731}" presName="arrowAndChildren" presStyleCnt="0"/>
      <dgm:spPr/>
    </dgm:pt>
    <dgm:pt modelId="{4020B004-E9F3-4170-8AF7-3009EFE78458}" type="pres">
      <dgm:prSet presAssocID="{EAA199B3-13DB-45A2-9CB4-EC6245BED731}" presName="parentTextArrow" presStyleLbl="node1" presStyleIdx="1" presStyleCnt="5"/>
      <dgm:spPr/>
      <dgm:t>
        <a:bodyPr/>
        <a:lstStyle/>
        <a:p>
          <a:endParaRPr lang="en-US"/>
        </a:p>
      </dgm:t>
    </dgm:pt>
    <dgm:pt modelId="{071C3F48-2EEA-4692-BC1C-B5EBCF2367D9}" type="pres">
      <dgm:prSet presAssocID="{3A8A2937-8119-44C3-80D1-8007414B5DC1}" presName="sp" presStyleCnt="0"/>
      <dgm:spPr/>
    </dgm:pt>
    <dgm:pt modelId="{E71642A5-0DA7-443F-9AE1-EC8EAB3F30B8}" type="pres">
      <dgm:prSet presAssocID="{D3E80C6E-8E5A-4032-86EB-BD926B3480A6}" presName="arrowAndChildren" presStyleCnt="0"/>
      <dgm:spPr/>
    </dgm:pt>
    <dgm:pt modelId="{C23ADC1F-8E8A-425E-84B9-88415F498AE6}" type="pres">
      <dgm:prSet presAssocID="{D3E80C6E-8E5A-4032-86EB-BD926B3480A6}" presName="parentTextArrow" presStyleLbl="node1" presStyleIdx="2" presStyleCnt="5"/>
      <dgm:spPr/>
      <dgm:t>
        <a:bodyPr/>
        <a:lstStyle/>
        <a:p>
          <a:endParaRPr lang="en-US"/>
        </a:p>
      </dgm:t>
    </dgm:pt>
    <dgm:pt modelId="{E2E6B624-24EA-4F0A-93D4-B240C09ECDED}" type="pres">
      <dgm:prSet presAssocID="{5E902FF8-E79E-4105-9D2B-FE1035565FDE}" presName="sp" presStyleCnt="0"/>
      <dgm:spPr/>
    </dgm:pt>
    <dgm:pt modelId="{0B41C51E-B1BF-4891-A02F-448C9F3FDB25}" type="pres">
      <dgm:prSet presAssocID="{017E7BD8-AF0E-443D-A90A-E0848A1427A5}" presName="arrowAndChildren" presStyleCnt="0"/>
      <dgm:spPr/>
    </dgm:pt>
    <dgm:pt modelId="{AB524262-6759-4A79-A9DC-AD79A45291FE}" type="pres">
      <dgm:prSet presAssocID="{017E7BD8-AF0E-443D-A90A-E0848A1427A5}" presName="parentTextArrow" presStyleLbl="node1" presStyleIdx="3" presStyleCnt="5"/>
      <dgm:spPr/>
      <dgm:t>
        <a:bodyPr/>
        <a:lstStyle/>
        <a:p>
          <a:endParaRPr lang="en-US"/>
        </a:p>
      </dgm:t>
    </dgm:pt>
    <dgm:pt modelId="{EFE008E4-0329-4894-89E5-BCF018DC11CE}" type="pres">
      <dgm:prSet presAssocID="{A62C4F3A-8F49-4404-BC25-6DE99E5FA07A}" presName="sp" presStyleCnt="0"/>
      <dgm:spPr/>
    </dgm:pt>
    <dgm:pt modelId="{57DE0B92-89FB-464B-8214-DD629E40917E}" type="pres">
      <dgm:prSet presAssocID="{23A34DF9-A52D-417E-947B-0CE00437D9E8}" presName="arrowAndChildren" presStyleCnt="0"/>
      <dgm:spPr/>
    </dgm:pt>
    <dgm:pt modelId="{2A078596-6E04-44CF-81EC-D789C6216F0B}" type="pres">
      <dgm:prSet presAssocID="{23A34DF9-A52D-417E-947B-0CE00437D9E8}" presName="parentTextArrow" presStyleLbl="node1" presStyleIdx="4" presStyleCnt="5"/>
      <dgm:spPr/>
      <dgm:t>
        <a:bodyPr/>
        <a:lstStyle/>
        <a:p>
          <a:endParaRPr lang="en-US"/>
        </a:p>
      </dgm:t>
    </dgm:pt>
  </dgm:ptLst>
  <dgm:cxnLst>
    <dgm:cxn modelId="{F4F82E53-F7C9-4974-9C10-B7ADE2BB9C39}" srcId="{DA44A495-9F8F-463A-AC8C-1AD64088ABCD}" destId="{D3E80C6E-8E5A-4032-86EB-BD926B3480A6}" srcOrd="2" destOrd="0" parTransId="{2E9CA8EA-4316-417B-A795-F4287169B61C}" sibTransId="{3A8A2937-8119-44C3-80D1-8007414B5DC1}"/>
    <dgm:cxn modelId="{ECBF7057-5243-48E5-94D6-DA1BB2192E2E}" type="presOf" srcId="{017E7BD8-AF0E-443D-A90A-E0848A1427A5}" destId="{AB524262-6759-4A79-A9DC-AD79A45291FE}" srcOrd="0" destOrd="0" presId="urn:microsoft.com/office/officeart/2005/8/layout/process4"/>
    <dgm:cxn modelId="{6C2A9D96-21F3-4048-BDE9-96E1B883228A}" srcId="{DA44A495-9F8F-463A-AC8C-1AD64088ABCD}" destId="{23A34DF9-A52D-417E-947B-0CE00437D9E8}" srcOrd="0" destOrd="0" parTransId="{971C7C36-5395-4328-96C1-194E51993D26}" sibTransId="{A62C4F3A-8F49-4404-BC25-6DE99E5FA07A}"/>
    <dgm:cxn modelId="{52CC77C8-A2D5-4CED-BE7C-E1D2D97251E8}" type="presOf" srcId="{EAA199B3-13DB-45A2-9CB4-EC6245BED731}" destId="{4020B004-E9F3-4170-8AF7-3009EFE78458}" srcOrd="0" destOrd="0" presId="urn:microsoft.com/office/officeart/2005/8/layout/process4"/>
    <dgm:cxn modelId="{5E56B414-1EA5-41B7-B5D7-8ABBD793C8E5}" srcId="{DA44A495-9F8F-463A-AC8C-1AD64088ABCD}" destId="{1134A5A3-B7C6-49B8-935E-EC189B93E199}" srcOrd="4" destOrd="0" parTransId="{B9BC8117-1CDB-4531-BEC9-8356649617F8}" sibTransId="{612530F8-1779-4566-B144-09D6BE26105C}"/>
    <dgm:cxn modelId="{B7271FBE-29C4-4BE8-8E94-EE4810DDF408}" srcId="{DA44A495-9F8F-463A-AC8C-1AD64088ABCD}" destId="{EAA199B3-13DB-45A2-9CB4-EC6245BED731}" srcOrd="3" destOrd="0" parTransId="{D8520897-BFA8-4CCD-9E5A-4C08D8F12F9B}" sibTransId="{CC8089E6-7451-46D8-978E-F44297A139B8}"/>
    <dgm:cxn modelId="{B9CD2DBD-CB6D-4299-8A76-8B50BABDB4E1}" type="presOf" srcId="{23A34DF9-A52D-417E-947B-0CE00437D9E8}" destId="{2A078596-6E04-44CF-81EC-D789C6216F0B}" srcOrd="0" destOrd="0" presId="urn:microsoft.com/office/officeart/2005/8/layout/process4"/>
    <dgm:cxn modelId="{89BD6132-E5F4-4B15-A2F0-CD05907FBC3C}" type="presOf" srcId="{DA44A495-9F8F-463A-AC8C-1AD64088ABCD}" destId="{90831289-803D-4935-97CE-78FC3F622252}" srcOrd="0" destOrd="0" presId="urn:microsoft.com/office/officeart/2005/8/layout/process4"/>
    <dgm:cxn modelId="{6D7F56B3-95D7-4280-8B08-C01C89CECC0E}" type="presOf" srcId="{D3E80C6E-8E5A-4032-86EB-BD926B3480A6}" destId="{C23ADC1F-8E8A-425E-84B9-88415F498AE6}" srcOrd="0" destOrd="0" presId="urn:microsoft.com/office/officeart/2005/8/layout/process4"/>
    <dgm:cxn modelId="{E4E86CD6-EDB5-4EB2-9057-E7EA0CCAB449}" srcId="{DA44A495-9F8F-463A-AC8C-1AD64088ABCD}" destId="{017E7BD8-AF0E-443D-A90A-E0848A1427A5}" srcOrd="1" destOrd="0" parTransId="{AC0DF880-7F13-4655-ABF8-36135158D4BE}" sibTransId="{5E902FF8-E79E-4105-9D2B-FE1035565FDE}"/>
    <dgm:cxn modelId="{9AD087BC-837A-4751-9B0C-8025B3CBF482}" type="presOf" srcId="{1134A5A3-B7C6-49B8-935E-EC189B93E199}" destId="{4E64ED65-5E6D-484B-BE75-AD4F0DB4DCBD}" srcOrd="0" destOrd="0" presId="urn:microsoft.com/office/officeart/2005/8/layout/process4"/>
    <dgm:cxn modelId="{CDFDAD78-CE6F-44DC-A72D-3BCD1972C82F}" type="presParOf" srcId="{90831289-803D-4935-97CE-78FC3F622252}" destId="{E96756A7-4CCA-4B69-BA35-8C81B9302868}" srcOrd="0" destOrd="0" presId="urn:microsoft.com/office/officeart/2005/8/layout/process4"/>
    <dgm:cxn modelId="{25AC95E0-1E1F-4E49-BB53-537970111E2C}" type="presParOf" srcId="{E96756A7-4CCA-4B69-BA35-8C81B9302868}" destId="{4E64ED65-5E6D-484B-BE75-AD4F0DB4DCBD}" srcOrd="0" destOrd="0" presId="urn:microsoft.com/office/officeart/2005/8/layout/process4"/>
    <dgm:cxn modelId="{61982A3A-4F5A-40CC-A43A-AE01D5BF216B}" type="presParOf" srcId="{90831289-803D-4935-97CE-78FC3F622252}" destId="{07FCF839-7288-42EB-B817-2796DEDEA870}" srcOrd="1" destOrd="0" presId="urn:microsoft.com/office/officeart/2005/8/layout/process4"/>
    <dgm:cxn modelId="{7D1881E2-4B6A-4D50-8D2F-EA511B2672D4}" type="presParOf" srcId="{90831289-803D-4935-97CE-78FC3F622252}" destId="{3756F003-630E-4357-A20C-80E98DAD2FA7}" srcOrd="2" destOrd="0" presId="urn:microsoft.com/office/officeart/2005/8/layout/process4"/>
    <dgm:cxn modelId="{CD47FEEE-3075-4FBF-845A-589095A553A7}" type="presParOf" srcId="{3756F003-630E-4357-A20C-80E98DAD2FA7}" destId="{4020B004-E9F3-4170-8AF7-3009EFE78458}" srcOrd="0" destOrd="0" presId="urn:microsoft.com/office/officeart/2005/8/layout/process4"/>
    <dgm:cxn modelId="{30F1290D-9DC0-43F0-9B17-BDDF787660C6}" type="presParOf" srcId="{90831289-803D-4935-97CE-78FC3F622252}" destId="{071C3F48-2EEA-4692-BC1C-B5EBCF2367D9}" srcOrd="3" destOrd="0" presId="urn:microsoft.com/office/officeart/2005/8/layout/process4"/>
    <dgm:cxn modelId="{9E183BFE-D4AE-4392-80B2-CC3FB3B9B9E1}" type="presParOf" srcId="{90831289-803D-4935-97CE-78FC3F622252}" destId="{E71642A5-0DA7-443F-9AE1-EC8EAB3F30B8}" srcOrd="4" destOrd="0" presId="urn:microsoft.com/office/officeart/2005/8/layout/process4"/>
    <dgm:cxn modelId="{5C121A1F-5B29-4729-BE6E-76E382D1DE20}" type="presParOf" srcId="{E71642A5-0DA7-443F-9AE1-EC8EAB3F30B8}" destId="{C23ADC1F-8E8A-425E-84B9-88415F498AE6}" srcOrd="0" destOrd="0" presId="urn:microsoft.com/office/officeart/2005/8/layout/process4"/>
    <dgm:cxn modelId="{DF364FA3-861C-4BF9-A8F5-E0759DF9B63F}" type="presParOf" srcId="{90831289-803D-4935-97CE-78FC3F622252}" destId="{E2E6B624-24EA-4F0A-93D4-B240C09ECDED}" srcOrd="5" destOrd="0" presId="urn:microsoft.com/office/officeart/2005/8/layout/process4"/>
    <dgm:cxn modelId="{7FA366FE-0998-4B2B-A4BC-54046137DCE9}" type="presParOf" srcId="{90831289-803D-4935-97CE-78FC3F622252}" destId="{0B41C51E-B1BF-4891-A02F-448C9F3FDB25}" srcOrd="6" destOrd="0" presId="urn:microsoft.com/office/officeart/2005/8/layout/process4"/>
    <dgm:cxn modelId="{F8CDA6A9-9C26-470C-8685-C594070636FE}" type="presParOf" srcId="{0B41C51E-B1BF-4891-A02F-448C9F3FDB25}" destId="{AB524262-6759-4A79-A9DC-AD79A45291FE}" srcOrd="0" destOrd="0" presId="urn:microsoft.com/office/officeart/2005/8/layout/process4"/>
    <dgm:cxn modelId="{FE3784E1-9BB8-45EC-B0F1-28C49F2FFA66}" type="presParOf" srcId="{90831289-803D-4935-97CE-78FC3F622252}" destId="{EFE008E4-0329-4894-89E5-BCF018DC11CE}" srcOrd="7" destOrd="0" presId="urn:microsoft.com/office/officeart/2005/8/layout/process4"/>
    <dgm:cxn modelId="{80895AE8-6989-40B8-8A18-AD4ACB82B926}" type="presParOf" srcId="{90831289-803D-4935-97CE-78FC3F622252}" destId="{57DE0B92-89FB-464B-8214-DD629E40917E}" srcOrd="8" destOrd="0" presId="urn:microsoft.com/office/officeart/2005/8/layout/process4"/>
    <dgm:cxn modelId="{2DBE1623-FDDD-46D6-88F2-38AA8396E3F5}" type="presParOf" srcId="{57DE0B92-89FB-464B-8214-DD629E40917E}" destId="{2A078596-6E04-44CF-81EC-D789C6216F0B}" srcOrd="0" destOrd="0" presId="urn:microsoft.com/office/officeart/2005/8/layout/process4"/>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57C396FE-37D4-4519-A20D-D07D6109AAD1}" type="doc">
      <dgm:prSet loTypeId="urn:microsoft.com/office/officeart/2005/8/layout/lProcess2" loCatId="relationship" qsTypeId="urn:microsoft.com/office/officeart/2005/8/quickstyle/simple1" qsCatId="simple" csTypeId="urn:microsoft.com/office/officeart/2005/8/colors/accent0_1" csCatId="mainScheme" phldr="1"/>
      <dgm:spPr/>
      <dgm:t>
        <a:bodyPr/>
        <a:lstStyle/>
        <a:p>
          <a:endParaRPr lang="en-US"/>
        </a:p>
      </dgm:t>
    </dgm:pt>
    <dgm:pt modelId="{DEC7A695-3765-417B-BD50-6CB250529585}">
      <dgm:prSet phldrT="[Text]"/>
      <dgm:spPr/>
      <dgm:t>
        <a:bodyPr/>
        <a:lstStyle/>
        <a:p>
          <a:pPr algn="ctr"/>
          <a:r>
            <a:rPr lang="en-US" dirty="0"/>
            <a:t>    K-2	</a:t>
          </a:r>
        </a:p>
      </dgm:t>
    </dgm:pt>
    <dgm:pt modelId="{925BB073-226E-41F5-9FB3-0A1A5BB84880}" type="parTrans" cxnId="{6B602791-8448-4693-B022-E64B53A5D22D}">
      <dgm:prSet/>
      <dgm:spPr/>
      <dgm:t>
        <a:bodyPr/>
        <a:lstStyle/>
        <a:p>
          <a:pPr algn="ctr"/>
          <a:endParaRPr lang="en-US"/>
        </a:p>
      </dgm:t>
    </dgm:pt>
    <dgm:pt modelId="{E6F6107D-6FCA-43C3-B9EE-225DE9977277}" type="sibTrans" cxnId="{6B602791-8448-4693-B022-E64B53A5D22D}">
      <dgm:prSet/>
      <dgm:spPr/>
      <dgm:t>
        <a:bodyPr/>
        <a:lstStyle/>
        <a:p>
          <a:pPr algn="ctr"/>
          <a:endParaRPr lang="en-US"/>
        </a:p>
      </dgm:t>
    </dgm:pt>
    <dgm:pt modelId="{55A48D31-4381-4E45-82E0-A3F774091A9B}">
      <dgm:prSet phldrT="[Text]"/>
      <dgm:spPr/>
      <dgm:t>
        <a:bodyPr/>
        <a:lstStyle/>
        <a:p>
          <a:pPr algn="ctr"/>
          <a:r>
            <a:rPr lang="en-US" dirty="0"/>
            <a:t>Explore/improvise with elements</a:t>
          </a:r>
        </a:p>
      </dgm:t>
    </dgm:pt>
    <dgm:pt modelId="{3BFD9912-34CF-40D1-9AB0-79033CC34CEA}" type="parTrans" cxnId="{7AF425FD-B6EE-4861-8790-D35193E4F9E2}">
      <dgm:prSet/>
      <dgm:spPr/>
      <dgm:t>
        <a:bodyPr/>
        <a:lstStyle/>
        <a:p>
          <a:pPr algn="ctr"/>
          <a:endParaRPr lang="en-US"/>
        </a:p>
      </dgm:t>
    </dgm:pt>
    <dgm:pt modelId="{3A25AB2D-0B6A-4968-88E6-EC56CC1FC56D}" type="sibTrans" cxnId="{7AF425FD-B6EE-4861-8790-D35193E4F9E2}">
      <dgm:prSet/>
      <dgm:spPr/>
      <dgm:t>
        <a:bodyPr/>
        <a:lstStyle/>
        <a:p>
          <a:pPr algn="ctr"/>
          <a:endParaRPr lang="en-US"/>
        </a:p>
      </dgm:t>
    </dgm:pt>
    <dgm:pt modelId="{527890F1-6525-455D-AB2A-76A1298B1273}">
      <dgm:prSet phldrT="[Text]"/>
      <dgm:spPr/>
      <dgm:t>
        <a:bodyPr/>
        <a:lstStyle/>
        <a:p>
          <a:pPr algn="ctr"/>
          <a:r>
            <a:rPr lang="en-US" dirty="0"/>
            <a:t>Combine  elements in </a:t>
          </a:r>
        </a:p>
        <a:p>
          <a:pPr algn="ctr"/>
          <a:r>
            <a:rPr lang="en-US" dirty="0"/>
            <a:t>dance phrases</a:t>
          </a:r>
        </a:p>
      </dgm:t>
    </dgm:pt>
    <dgm:pt modelId="{CAF4B233-5354-4B72-8C6F-E517D946861E}" type="parTrans" cxnId="{BD1EC96F-7E61-442B-A1CF-6A8B604E5C08}">
      <dgm:prSet/>
      <dgm:spPr/>
      <dgm:t>
        <a:bodyPr/>
        <a:lstStyle/>
        <a:p>
          <a:pPr algn="ctr"/>
          <a:endParaRPr lang="en-US"/>
        </a:p>
      </dgm:t>
    </dgm:pt>
    <dgm:pt modelId="{E3328F20-5E76-46BD-8493-357974E389CD}" type="sibTrans" cxnId="{BD1EC96F-7E61-442B-A1CF-6A8B604E5C08}">
      <dgm:prSet/>
      <dgm:spPr/>
      <dgm:t>
        <a:bodyPr/>
        <a:lstStyle/>
        <a:p>
          <a:pPr algn="ctr"/>
          <a:endParaRPr lang="en-US"/>
        </a:p>
      </dgm:t>
    </dgm:pt>
    <dgm:pt modelId="{6FDE74CD-D4FB-4C82-A6AD-9E23369B6D71}">
      <dgm:prSet phldrT="[Text]"/>
      <dgm:spPr/>
      <dgm:t>
        <a:bodyPr/>
        <a:lstStyle/>
        <a:p>
          <a:pPr algn="ctr"/>
          <a:r>
            <a:rPr lang="en-US" dirty="0"/>
            <a:t>3-5</a:t>
          </a:r>
        </a:p>
      </dgm:t>
    </dgm:pt>
    <dgm:pt modelId="{88226B89-5737-45CD-B6B7-B3C4ECBCE36B}" type="parTrans" cxnId="{1CAC8E99-3C7F-44D6-A8D6-7807E0F180CF}">
      <dgm:prSet/>
      <dgm:spPr/>
      <dgm:t>
        <a:bodyPr/>
        <a:lstStyle/>
        <a:p>
          <a:pPr algn="ctr"/>
          <a:endParaRPr lang="en-US"/>
        </a:p>
      </dgm:t>
    </dgm:pt>
    <dgm:pt modelId="{0F6E0F20-03C1-461B-80A5-B6E187E1CDFA}" type="sibTrans" cxnId="{1CAC8E99-3C7F-44D6-A8D6-7807E0F180CF}">
      <dgm:prSet/>
      <dgm:spPr/>
      <dgm:t>
        <a:bodyPr/>
        <a:lstStyle/>
        <a:p>
          <a:pPr algn="ctr"/>
          <a:endParaRPr lang="en-US"/>
        </a:p>
      </dgm:t>
    </dgm:pt>
    <dgm:pt modelId="{4EC3FDA8-515A-45F5-A58A-66566AD25D23}">
      <dgm:prSet phldrT="[Text]"/>
      <dgm:spPr/>
      <dgm:t>
        <a:bodyPr/>
        <a:lstStyle/>
        <a:p>
          <a:pPr algn="ctr"/>
          <a:r>
            <a:rPr lang="en-US" dirty="0" smtClean="0"/>
            <a:t>Vary elements</a:t>
          </a:r>
          <a:endParaRPr lang="en-US" dirty="0"/>
        </a:p>
      </dgm:t>
    </dgm:pt>
    <dgm:pt modelId="{D07FFA81-3FF2-4826-848A-4A0DF78A0539}" type="parTrans" cxnId="{54F45468-1483-4EFF-AE46-6B704ECAE8D8}">
      <dgm:prSet/>
      <dgm:spPr/>
      <dgm:t>
        <a:bodyPr/>
        <a:lstStyle/>
        <a:p>
          <a:pPr algn="ctr"/>
          <a:endParaRPr lang="en-US"/>
        </a:p>
      </dgm:t>
    </dgm:pt>
    <dgm:pt modelId="{7A2F413C-31D1-4463-9460-2CAFCC5A2E23}" type="sibTrans" cxnId="{54F45468-1483-4EFF-AE46-6B704ECAE8D8}">
      <dgm:prSet/>
      <dgm:spPr/>
      <dgm:t>
        <a:bodyPr/>
        <a:lstStyle/>
        <a:p>
          <a:pPr algn="ctr"/>
          <a:endParaRPr lang="en-US"/>
        </a:p>
      </dgm:t>
    </dgm:pt>
    <dgm:pt modelId="{AF861485-CC96-416F-BC6C-48E1EF07F09C}">
      <dgm:prSet phldrT="[Text]"/>
      <dgm:spPr/>
      <dgm:t>
        <a:bodyPr/>
        <a:lstStyle/>
        <a:p>
          <a:pPr algn="ctr"/>
          <a:r>
            <a:rPr lang="en-US" dirty="0"/>
            <a:t>Show Beginning, middle, end</a:t>
          </a:r>
        </a:p>
      </dgm:t>
    </dgm:pt>
    <dgm:pt modelId="{836E0CE5-9E98-44ED-AABA-13B627952826}" type="parTrans" cxnId="{B3726183-FBDB-4ECC-BACF-D8EA799695AD}">
      <dgm:prSet/>
      <dgm:spPr/>
      <dgm:t>
        <a:bodyPr/>
        <a:lstStyle/>
        <a:p>
          <a:pPr algn="ctr"/>
          <a:endParaRPr lang="en-US"/>
        </a:p>
      </dgm:t>
    </dgm:pt>
    <dgm:pt modelId="{4824FFB8-4E79-4D7B-BE2C-EF5F59A16083}" type="sibTrans" cxnId="{B3726183-FBDB-4ECC-BACF-D8EA799695AD}">
      <dgm:prSet/>
      <dgm:spPr/>
      <dgm:t>
        <a:bodyPr/>
        <a:lstStyle/>
        <a:p>
          <a:pPr algn="ctr"/>
          <a:endParaRPr lang="en-US"/>
        </a:p>
      </dgm:t>
    </dgm:pt>
    <dgm:pt modelId="{63D61470-BB9D-4D41-ADCA-C609D709572C}">
      <dgm:prSet phldrT="[Text]"/>
      <dgm:spPr/>
      <dgm:t>
        <a:bodyPr/>
        <a:lstStyle/>
        <a:p>
          <a:pPr algn="ctr"/>
          <a:r>
            <a:rPr lang="en-US" dirty="0"/>
            <a:t>6-8</a:t>
          </a:r>
        </a:p>
      </dgm:t>
    </dgm:pt>
    <dgm:pt modelId="{5530D6DE-C477-4980-82FF-E7B2221A0301}" type="parTrans" cxnId="{AD550674-D62A-48BC-A1B5-128238EEAA80}">
      <dgm:prSet/>
      <dgm:spPr/>
      <dgm:t>
        <a:bodyPr/>
        <a:lstStyle/>
        <a:p>
          <a:pPr algn="ctr"/>
          <a:endParaRPr lang="en-US"/>
        </a:p>
      </dgm:t>
    </dgm:pt>
    <dgm:pt modelId="{9AAEFE6B-3896-4AA3-9206-50EB744A21AC}" type="sibTrans" cxnId="{AD550674-D62A-48BC-A1B5-128238EEAA80}">
      <dgm:prSet/>
      <dgm:spPr/>
      <dgm:t>
        <a:bodyPr/>
        <a:lstStyle/>
        <a:p>
          <a:pPr algn="ctr"/>
          <a:endParaRPr lang="en-US"/>
        </a:p>
      </dgm:t>
    </dgm:pt>
    <dgm:pt modelId="{736CDFCD-D974-4022-8A52-5178396022BE}">
      <dgm:prSet phldrT="[Text]"/>
      <dgm:spPr/>
      <dgm:t>
        <a:bodyPr/>
        <a:lstStyle/>
        <a:p>
          <a:pPr algn="ctr"/>
          <a:r>
            <a:rPr lang="en-US" dirty="0" smtClean="0"/>
            <a:t>Use Variety of Approaches</a:t>
          </a:r>
          <a:endParaRPr lang="en-US" dirty="0"/>
        </a:p>
      </dgm:t>
    </dgm:pt>
    <dgm:pt modelId="{10FE79C9-04EB-402D-8DFD-1F94B05CB020}" type="parTrans" cxnId="{4E5B0452-A624-4D7B-B839-55C517C38259}">
      <dgm:prSet/>
      <dgm:spPr/>
      <dgm:t>
        <a:bodyPr/>
        <a:lstStyle/>
        <a:p>
          <a:pPr algn="ctr"/>
          <a:endParaRPr lang="en-US"/>
        </a:p>
      </dgm:t>
    </dgm:pt>
    <dgm:pt modelId="{F3B13643-4777-4179-B3B1-E193B792DE20}" type="sibTrans" cxnId="{4E5B0452-A624-4D7B-B839-55C517C38259}">
      <dgm:prSet/>
      <dgm:spPr/>
      <dgm:t>
        <a:bodyPr/>
        <a:lstStyle/>
        <a:p>
          <a:pPr algn="ctr"/>
          <a:endParaRPr lang="en-US"/>
        </a:p>
      </dgm:t>
    </dgm:pt>
    <dgm:pt modelId="{C6D0ED7C-7A21-4DD7-BB09-6A8C4BCFB239}">
      <dgm:prSet phldrT="[Text]"/>
      <dgm:spPr/>
      <dgm:t>
        <a:bodyPr/>
        <a:lstStyle/>
        <a:p>
          <a:pPr algn="ctr"/>
          <a:r>
            <a:rPr lang="en-US" dirty="0"/>
            <a:t>High School</a:t>
          </a:r>
        </a:p>
      </dgm:t>
    </dgm:pt>
    <dgm:pt modelId="{6764337A-D142-4329-A58D-C41C8EC39732}" type="parTrans" cxnId="{949195D9-83E9-47F4-97D8-3F231ED711D9}">
      <dgm:prSet/>
      <dgm:spPr/>
      <dgm:t>
        <a:bodyPr/>
        <a:lstStyle/>
        <a:p>
          <a:pPr algn="ctr"/>
          <a:endParaRPr lang="en-US"/>
        </a:p>
      </dgm:t>
    </dgm:pt>
    <dgm:pt modelId="{931DDE33-EE8F-427F-B7A8-F6C67F7D8106}" type="sibTrans" cxnId="{949195D9-83E9-47F4-97D8-3F231ED711D9}">
      <dgm:prSet/>
      <dgm:spPr/>
      <dgm:t>
        <a:bodyPr/>
        <a:lstStyle/>
        <a:p>
          <a:pPr algn="ctr"/>
          <a:endParaRPr lang="en-US"/>
        </a:p>
      </dgm:t>
    </dgm:pt>
    <dgm:pt modelId="{94C5425F-71A0-4044-A3EA-86B6096C664D}">
      <dgm:prSet phldrT="[Text]"/>
      <dgm:spPr/>
      <dgm:t>
        <a:bodyPr/>
        <a:lstStyle/>
        <a:p>
          <a:pPr algn="ctr"/>
          <a:r>
            <a:rPr lang="en-US" dirty="0" smtClean="0"/>
            <a:t>Use selected Dance Elements</a:t>
          </a:r>
          <a:endParaRPr lang="en-US" dirty="0"/>
        </a:p>
      </dgm:t>
    </dgm:pt>
    <dgm:pt modelId="{3185F129-14AF-489C-9DB8-2545C130E547}" type="parTrans" cxnId="{C11C1F60-614D-4D44-A3B6-9F5297B0ED77}">
      <dgm:prSet/>
      <dgm:spPr/>
      <dgm:t>
        <a:bodyPr/>
        <a:lstStyle/>
        <a:p>
          <a:pPr algn="ctr"/>
          <a:endParaRPr lang="en-US"/>
        </a:p>
      </dgm:t>
    </dgm:pt>
    <dgm:pt modelId="{31628777-E160-4E52-9F61-7C7D8E096A4E}" type="sibTrans" cxnId="{C11C1F60-614D-4D44-A3B6-9F5297B0ED77}">
      <dgm:prSet/>
      <dgm:spPr/>
      <dgm:t>
        <a:bodyPr/>
        <a:lstStyle/>
        <a:p>
          <a:pPr algn="ctr"/>
          <a:endParaRPr lang="en-US"/>
        </a:p>
      </dgm:t>
    </dgm:pt>
    <dgm:pt modelId="{05846C21-F493-4B2F-9FFB-2A32F67A926D}">
      <dgm:prSet phldrT="[Text]"/>
      <dgm:spPr/>
      <dgm:t>
        <a:bodyPr/>
        <a:lstStyle/>
        <a:p>
          <a:pPr algn="ctr"/>
          <a:r>
            <a:rPr lang="en-US" dirty="0"/>
            <a:t>Recognize/use elements</a:t>
          </a:r>
        </a:p>
      </dgm:t>
    </dgm:pt>
    <dgm:pt modelId="{1539B1BD-9C61-405F-9B9F-183E066F9F24}" type="parTrans" cxnId="{FB413D6A-11C4-4D81-9DF7-2A78B1AC833F}">
      <dgm:prSet/>
      <dgm:spPr/>
      <dgm:t>
        <a:bodyPr/>
        <a:lstStyle/>
        <a:p>
          <a:endParaRPr lang="en-US"/>
        </a:p>
      </dgm:t>
    </dgm:pt>
    <dgm:pt modelId="{1BC6543A-BDBA-43D2-8C44-687D42A98867}" type="sibTrans" cxnId="{FB413D6A-11C4-4D81-9DF7-2A78B1AC833F}">
      <dgm:prSet/>
      <dgm:spPr/>
      <dgm:t>
        <a:bodyPr/>
        <a:lstStyle/>
        <a:p>
          <a:endParaRPr lang="en-US"/>
        </a:p>
      </dgm:t>
    </dgm:pt>
    <dgm:pt modelId="{68241ED8-845B-431B-9AAD-EEBA37D45543}">
      <dgm:prSet phldrT="[Text]"/>
      <dgm:spPr/>
      <dgm:t>
        <a:bodyPr/>
        <a:lstStyle/>
        <a:p>
          <a:pPr algn="ctr"/>
          <a:r>
            <a:rPr lang="en-US" dirty="0"/>
            <a:t>Organize phrases into simple dance sequences</a:t>
          </a:r>
        </a:p>
      </dgm:t>
    </dgm:pt>
    <dgm:pt modelId="{5D8A7CC4-AAC6-4E62-A9D3-4E8DA35A9B7F}" type="parTrans" cxnId="{8F6AFD17-C2B9-4A1D-AA0D-DD88F6BD405E}">
      <dgm:prSet/>
      <dgm:spPr/>
      <dgm:t>
        <a:bodyPr/>
        <a:lstStyle/>
        <a:p>
          <a:endParaRPr lang="en-US"/>
        </a:p>
      </dgm:t>
    </dgm:pt>
    <dgm:pt modelId="{8161EECD-90E8-4E88-8062-EDA500D22054}" type="sibTrans" cxnId="{8F6AFD17-C2B9-4A1D-AA0D-DD88F6BD405E}">
      <dgm:prSet/>
      <dgm:spPr/>
      <dgm:t>
        <a:bodyPr/>
        <a:lstStyle/>
        <a:p>
          <a:endParaRPr lang="en-US"/>
        </a:p>
      </dgm:t>
    </dgm:pt>
    <dgm:pt modelId="{17D8C3F0-1800-4974-9A7C-3C6A37358D75}">
      <dgm:prSet phldrT="[Text]"/>
      <dgm:spPr/>
      <dgm:t>
        <a:bodyPr/>
        <a:lstStyle/>
        <a:p>
          <a:r>
            <a:rPr lang="en-US" dirty="0" smtClean="0"/>
            <a:t>Fulfill Aesthetic Criteria</a:t>
          </a:r>
          <a:endParaRPr lang="en-US" dirty="0"/>
        </a:p>
      </dgm:t>
    </dgm:pt>
    <dgm:pt modelId="{5A5E33AA-B293-4708-A063-9CC2C171719C}" type="parTrans" cxnId="{AEE94E5D-C497-4A5A-B65A-310490D89753}">
      <dgm:prSet/>
      <dgm:spPr/>
      <dgm:t>
        <a:bodyPr/>
        <a:lstStyle/>
        <a:p>
          <a:endParaRPr lang="en-US"/>
        </a:p>
      </dgm:t>
    </dgm:pt>
    <dgm:pt modelId="{B9FD31A2-0768-4AF6-9FF6-4C97448B9C0B}" type="sibTrans" cxnId="{AEE94E5D-C497-4A5A-B65A-310490D89753}">
      <dgm:prSet/>
      <dgm:spPr/>
      <dgm:t>
        <a:bodyPr/>
        <a:lstStyle/>
        <a:p>
          <a:endParaRPr lang="en-US"/>
        </a:p>
      </dgm:t>
    </dgm:pt>
    <dgm:pt modelId="{CA83B053-234D-4BD4-B1B7-C1A8A21512B8}">
      <dgm:prSet phldrT="[Text]"/>
      <dgm:spPr/>
      <dgm:t>
        <a:bodyPr/>
        <a:lstStyle/>
        <a:p>
          <a:r>
            <a:rPr lang="en-US" dirty="0" smtClean="0"/>
            <a:t>Vary Elements</a:t>
          </a:r>
          <a:endParaRPr lang="en-US" dirty="0"/>
        </a:p>
      </dgm:t>
    </dgm:pt>
    <dgm:pt modelId="{CD85BEA2-2CA9-4A8A-A92D-06BE3A3C191D}" type="parTrans" cxnId="{DB3A74F0-E226-49B7-8A73-D87D3BD46555}">
      <dgm:prSet/>
      <dgm:spPr/>
      <dgm:t>
        <a:bodyPr/>
        <a:lstStyle/>
        <a:p>
          <a:endParaRPr lang="en-US"/>
        </a:p>
      </dgm:t>
    </dgm:pt>
    <dgm:pt modelId="{3550FD3E-7E08-4668-9997-4D1A41FFBAE5}" type="sibTrans" cxnId="{DB3A74F0-E226-49B7-8A73-D87D3BD46555}">
      <dgm:prSet/>
      <dgm:spPr/>
      <dgm:t>
        <a:bodyPr/>
        <a:lstStyle/>
        <a:p>
          <a:endParaRPr lang="en-US"/>
        </a:p>
      </dgm:t>
    </dgm:pt>
    <dgm:pt modelId="{8AFAE5E1-5C9B-4D1F-9565-50EB4CD178D1}">
      <dgm:prSet phldrT="[Text]"/>
      <dgm:spPr/>
      <dgm:t>
        <a:bodyPr/>
        <a:lstStyle/>
        <a:p>
          <a:r>
            <a:rPr lang="en-US" dirty="0" smtClean="0"/>
            <a:t>Communicate Intent</a:t>
          </a:r>
          <a:endParaRPr lang="en-US" dirty="0"/>
        </a:p>
      </dgm:t>
    </dgm:pt>
    <dgm:pt modelId="{8EE0653C-5699-4683-A659-3D29607F5B27}" type="parTrans" cxnId="{63FA3273-0E15-4525-8015-495F6DE18D2F}">
      <dgm:prSet/>
      <dgm:spPr/>
      <dgm:t>
        <a:bodyPr/>
        <a:lstStyle/>
        <a:p>
          <a:endParaRPr lang="en-US"/>
        </a:p>
      </dgm:t>
    </dgm:pt>
    <dgm:pt modelId="{74E60BF5-7EC9-4025-B637-76C0301BD4CD}" type="sibTrans" cxnId="{63FA3273-0E15-4525-8015-495F6DE18D2F}">
      <dgm:prSet/>
      <dgm:spPr/>
      <dgm:t>
        <a:bodyPr/>
        <a:lstStyle/>
        <a:p>
          <a:endParaRPr lang="en-US"/>
        </a:p>
      </dgm:t>
    </dgm:pt>
    <dgm:pt modelId="{CE076CB6-696C-4600-8441-73DDDD2B3BED}">
      <dgm:prSet phldrT="[Text]"/>
      <dgm:spPr/>
      <dgm:t>
        <a:bodyPr/>
        <a:lstStyle/>
        <a:p>
          <a:r>
            <a:rPr lang="en-US" dirty="0" smtClean="0"/>
            <a:t>Choreograph Simple Dances</a:t>
          </a:r>
          <a:endParaRPr lang="en-US" dirty="0"/>
        </a:p>
      </dgm:t>
    </dgm:pt>
    <dgm:pt modelId="{D47164C4-80BA-45DB-9135-3456321317B4}" type="parTrans" cxnId="{DEC848F6-66A5-4E5B-8ED8-6591B8423B45}">
      <dgm:prSet/>
      <dgm:spPr/>
      <dgm:t>
        <a:bodyPr/>
        <a:lstStyle/>
        <a:p>
          <a:endParaRPr lang="en-US"/>
        </a:p>
      </dgm:t>
    </dgm:pt>
    <dgm:pt modelId="{6EE796CF-37CE-4432-8E33-B69F64310619}" type="sibTrans" cxnId="{DEC848F6-66A5-4E5B-8ED8-6591B8423B45}">
      <dgm:prSet/>
      <dgm:spPr/>
      <dgm:t>
        <a:bodyPr/>
        <a:lstStyle/>
        <a:p>
          <a:endParaRPr lang="en-US"/>
        </a:p>
      </dgm:t>
    </dgm:pt>
    <dgm:pt modelId="{86B19C4C-DCA6-4A4D-8D8A-6DCA8478598B}">
      <dgm:prSet phldrT="[Text]"/>
      <dgm:spPr/>
      <dgm:t>
        <a:bodyPr/>
        <a:lstStyle/>
        <a:p>
          <a:r>
            <a:rPr lang="en-US" dirty="0" smtClean="0"/>
            <a:t>Use Production Elements; Principles, Structures, Processes; Variety of Forms</a:t>
          </a:r>
          <a:endParaRPr lang="en-US" dirty="0"/>
        </a:p>
      </dgm:t>
    </dgm:pt>
    <dgm:pt modelId="{700A7BF1-1652-4E81-B903-23A59E033A28}" type="parTrans" cxnId="{3C15ED36-88A0-4F69-8EDC-025DCF20326E}">
      <dgm:prSet/>
      <dgm:spPr/>
      <dgm:t>
        <a:bodyPr/>
        <a:lstStyle/>
        <a:p>
          <a:endParaRPr lang="en-US"/>
        </a:p>
      </dgm:t>
    </dgm:pt>
    <dgm:pt modelId="{CA430B9F-01AB-4D31-9B7E-DA110FD10888}" type="sibTrans" cxnId="{3C15ED36-88A0-4F69-8EDC-025DCF20326E}">
      <dgm:prSet/>
      <dgm:spPr/>
      <dgm:t>
        <a:bodyPr/>
        <a:lstStyle/>
        <a:p>
          <a:endParaRPr lang="en-US"/>
        </a:p>
      </dgm:t>
    </dgm:pt>
    <dgm:pt modelId="{690C091F-147B-487C-AA49-450F333A2FE5}">
      <dgm:prSet phldrT="[Text]"/>
      <dgm:spPr/>
      <dgm:t>
        <a:bodyPr/>
        <a:lstStyle/>
        <a:p>
          <a:r>
            <a:rPr lang="en-US" dirty="0" smtClean="0"/>
            <a:t>Incorporate Aesthetic Criteria and Perspective</a:t>
          </a:r>
          <a:endParaRPr lang="en-US" dirty="0"/>
        </a:p>
      </dgm:t>
    </dgm:pt>
    <dgm:pt modelId="{F34E6214-17FA-4177-91B3-AF501EB83736}" type="parTrans" cxnId="{6FE14259-32B2-4C99-A357-35392EFFA800}">
      <dgm:prSet/>
      <dgm:spPr/>
      <dgm:t>
        <a:bodyPr/>
        <a:lstStyle/>
        <a:p>
          <a:endParaRPr lang="en-US"/>
        </a:p>
      </dgm:t>
    </dgm:pt>
    <dgm:pt modelId="{C021384E-00DE-48BA-BDE4-C5DC2A44F968}" type="sibTrans" cxnId="{6FE14259-32B2-4C99-A357-35392EFFA800}">
      <dgm:prSet/>
      <dgm:spPr/>
      <dgm:t>
        <a:bodyPr/>
        <a:lstStyle/>
        <a:p>
          <a:endParaRPr lang="en-US"/>
        </a:p>
      </dgm:t>
    </dgm:pt>
    <dgm:pt modelId="{12B9A380-DAC6-4459-A14B-8E819D7B47B3}">
      <dgm:prSet phldrT="[Text]"/>
      <dgm:spPr/>
      <dgm:t>
        <a:bodyPr/>
        <a:lstStyle/>
        <a:p>
          <a:r>
            <a:rPr lang="en-US" dirty="0" smtClean="0"/>
            <a:t>Communicate meaning and choreographic intent</a:t>
          </a:r>
          <a:endParaRPr lang="en-US" dirty="0"/>
        </a:p>
      </dgm:t>
    </dgm:pt>
    <dgm:pt modelId="{A6EE1051-68C3-4A35-A438-DC0554760307}" type="parTrans" cxnId="{2AEEB6C6-0048-45EA-9E71-D4D49D718392}">
      <dgm:prSet/>
      <dgm:spPr/>
      <dgm:t>
        <a:bodyPr/>
        <a:lstStyle/>
        <a:p>
          <a:endParaRPr lang="en-US"/>
        </a:p>
      </dgm:t>
    </dgm:pt>
    <dgm:pt modelId="{7E956B81-5887-4303-9CD4-110499EC8026}" type="sibTrans" cxnId="{2AEEB6C6-0048-45EA-9E71-D4D49D718392}">
      <dgm:prSet/>
      <dgm:spPr/>
      <dgm:t>
        <a:bodyPr/>
        <a:lstStyle/>
        <a:p>
          <a:endParaRPr lang="en-US"/>
        </a:p>
      </dgm:t>
    </dgm:pt>
    <dgm:pt modelId="{05AAADA6-2739-4DC8-AF0A-6AD8CD210DF2}">
      <dgm:prSet phldrT="[Text]"/>
      <dgm:spPr/>
      <dgm:t>
        <a:bodyPr/>
        <a:lstStyle/>
        <a:p>
          <a:r>
            <a:rPr lang="en-US" dirty="0" smtClean="0"/>
            <a:t>Choreograph Dances for Performance of Personal and Social Significance</a:t>
          </a:r>
          <a:endParaRPr lang="en-US" dirty="0"/>
        </a:p>
      </dgm:t>
    </dgm:pt>
    <dgm:pt modelId="{090ABC9F-D088-4FCC-A6E2-B17E470F9484}" type="parTrans" cxnId="{42E4E894-3903-4B36-BE6D-53E46A31252F}">
      <dgm:prSet/>
      <dgm:spPr/>
      <dgm:t>
        <a:bodyPr/>
        <a:lstStyle/>
        <a:p>
          <a:endParaRPr lang="en-US"/>
        </a:p>
      </dgm:t>
    </dgm:pt>
    <dgm:pt modelId="{B6155FF4-FCB6-4B9B-9523-6266137D3495}" type="sibTrans" cxnId="{42E4E894-3903-4B36-BE6D-53E46A31252F}">
      <dgm:prSet/>
      <dgm:spPr/>
      <dgm:t>
        <a:bodyPr/>
        <a:lstStyle/>
        <a:p>
          <a:endParaRPr lang="en-US"/>
        </a:p>
      </dgm:t>
    </dgm:pt>
    <dgm:pt modelId="{ED0E00B4-26DC-48CD-AAEE-C22CE70E0863}" type="pres">
      <dgm:prSet presAssocID="{57C396FE-37D4-4519-A20D-D07D6109AAD1}" presName="theList" presStyleCnt="0">
        <dgm:presLayoutVars>
          <dgm:dir/>
          <dgm:animLvl val="lvl"/>
          <dgm:resizeHandles val="exact"/>
        </dgm:presLayoutVars>
      </dgm:prSet>
      <dgm:spPr/>
      <dgm:t>
        <a:bodyPr/>
        <a:lstStyle/>
        <a:p>
          <a:endParaRPr lang="en-US"/>
        </a:p>
      </dgm:t>
    </dgm:pt>
    <dgm:pt modelId="{4A474EF8-777B-471C-862E-3705325937DB}" type="pres">
      <dgm:prSet presAssocID="{DEC7A695-3765-417B-BD50-6CB250529585}" presName="compNode" presStyleCnt="0"/>
      <dgm:spPr/>
    </dgm:pt>
    <dgm:pt modelId="{C3E0027A-3213-4021-8445-AD9DD8A33384}" type="pres">
      <dgm:prSet presAssocID="{DEC7A695-3765-417B-BD50-6CB250529585}" presName="aNode" presStyleLbl="bgShp" presStyleIdx="0" presStyleCnt="4"/>
      <dgm:spPr/>
      <dgm:t>
        <a:bodyPr/>
        <a:lstStyle/>
        <a:p>
          <a:endParaRPr lang="en-US"/>
        </a:p>
      </dgm:t>
    </dgm:pt>
    <dgm:pt modelId="{79AADB64-EB4D-4592-9CE3-4D1DF7BFB703}" type="pres">
      <dgm:prSet presAssocID="{DEC7A695-3765-417B-BD50-6CB250529585}" presName="textNode" presStyleLbl="bgShp" presStyleIdx="0" presStyleCnt="4"/>
      <dgm:spPr/>
      <dgm:t>
        <a:bodyPr/>
        <a:lstStyle/>
        <a:p>
          <a:endParaRPr lang="en-US"/>
        </a:p>
      </dgm:t>
    </dgm:pt>
    <dgm:pt modelId="{C3084CFE-E0A4-4FBC-B6AB-435C4BD12774}" type="pres">
      <dgm:prSet presAssocID="{DEC7A695-3765-417B-BD50-6CB250529585}" presName="compChildNode" presStyleCnt="0"/>
      <dgm:spPr/>
    </dgm:pt>
    <dgm:pt modelId="{33EAA2F3-FDBC-4081-A5EE-8069C0976F69}" type="pres">
      <dgm:prSet presAssocID="{DEC7A695-3765-417B-BD50-6CB250529585}" presName="theInnerList" presStyleCnt="0"/>
      <dgm:spPr/>
    </dgm:pt>
    <dgm:pt modelId="{72D9A8C0-27F8-4FD1-9625-C8F2665F2DE3}" type="pres">
      <dgm:prSet presAssocID="{05846C21-F493-4B2F-9FFB-2A32F67A926D}" presName="childNode" presStyleLbl="node1" presStyleIdx="0" presStyleCnt="16">
        <dgm:presLayoutVars>
          <dgm:bulletEnabled val="1"/>
        </dgm:presLayoutVars>
      </dgm:prSet>
      <dgm:spPr/>
      <dgm:t>
        <a:bodyPr/>
        <a:lstStyle/>
        <a:p>
          <a:endParaRPr lang="en-US"/>
        </a:p>
      </dgm:t>
    </dgm:pt>
    <dgm:pt modelId="{0BF2E3FC-52D1-44FE-BFEC-D010CD97AC66}" type="pres">
      <dgm:prSet presAssocID="{05846C21-F493-4B2F-9FFB-2A32F67A926D}" presName="aSpace2" presStyleCnt="0"/>
      <dgm:spPr/>
    </dgm:pt>
    <dgm:pt modelId="{D3FC5B4C-E370-4D06-87B7-7D2AB6786307}" type="pres">
      <dgm:prSet presAssocID="{55A48D31-4381-4E45-82E0-A3F774091A9B}" presName="childNode" presStyleLbl="node1" presStyleIdx="1" presStyleCnt="16">
        <dgm:presLayoutVars>
          <dgm:bulletEnabled val="1"/>
        </dgm:presLayoutVars>
      </dgm:prSet>
      <dgm:spPr/>
      <dgm:t>
        <a:bodyPr/>
        <a:lstStyle/>
        <a:p>
          <a:endParaRPr lang="en-US"/>
        </a:p>
      </dgm:t>
    </dgm:pt>
    <dgm:pt modelId="{C92B9094-40D3-4397-B43C-92B3328B8C2C}" type="pres">
      <dgm:prSet presAssocID="{55A48D31-4381-4E45-82E0-A3F774091A9B}" presName="aSpace2" presStyleCnt="0"/>
      <dgm:spPr/>
    </dgm:pt>
    <dgm:pt modelId="{AF57F1E5-C555-46B7-AB3B-55FEB91B3849}" type="pres">
      <dgm:prSet presAssocID="{527890F1-6525-455D-AB2A-76A1298B1273}" presName="childNode" presStyleLbl="node1" presStyleIdx="2" presStyleCnt="16">
        <dgm:presLayoutVars>
          <dgm:bulletEnabled val="1"/>
        </dgm:presLayoutVars>
      </dgm:prSet>
      <dgm:spPr/>
      <dgm:t>
        <a:bodyPr/>
        <a:lstStyle/>
        <a:p>
          <a:endParaRPr lang="en-US"/>
        </a:p>
      </dgm:t>
    </dgm:pt>
    <dgm:pt modelId="{9F0D7386-EF88-4157-826B-8EFD509A2176}" type="pres">
      <dgm:prSet presAssocID="{DEC7A695-3765-417B-BD50-6CB250529585}" presName="aSpace" presStyleCnt="0"/>
      <dgm:spPr/>
    </dgm:pt>
    <dgm:pt modelId="{2D2D1082-E8A1-437A-A39E-2BD1F0653BC5}" type="pres">
      <dgm:prSet presAssocID="{6FDE74CD-D4FB-4C82-A6AD-9E23369B6D71}" presName="compNode" presStyleCnt="0"/>
      <dgm:spPr/>
    </dgm:pt>
    <dgm:pt modelId="{5B39C0A0-BCB6-4A72-A0B6-F65506244294}" type="pres">
      <dgm:prSet presAssocID="{6FDE74CD-D4FB-4C82-A6AD-9E23369B6D71}" presName="aNode" presStyleLbl="bgShp" presStyleIdx="1" presStyleCnt="4"/>
      <dgm:spPr/>
      <dgm:t>
        <a:bodyPr/>
        <a:lstStyle/>
        <a:p>
          <a:endParaRPr lang="en-US"/>
        </a:p>
      </dgm:t>
    </dgm:pt>
    <dgm:pt modelId="{B2823CF9-A4E1-4F56-9D71-D67E290AEDD9}" type="pres">
      <dgm:prSet presAssocID="{6FDE74CD-D4FB-4C82-A6AD-9E23369B6D71}" presName="textNode" presStyleLbl="bgShp" presStyleIdx="1" presStyleCnt="4"/>
      <dgm:spPr/>
      <dgm:t>
        <a:bodyPr/>
        <a:lstStyle/>
        <a:p>
          <a:endParaRPr lang="en-US"/>
        </a:p>
      </dgm:t>
    </dgm:pt>
    <dgm:pt modelId="{F002BFAB-0527-4D05-9A45-973C96795C47}" type="pres">
      <dgm:prSet presAssocID="{6FDE74CD-D4FB-4C82-A6AD-9E23369B6D71}" presName="compChildNode" presStyleCnt="0"/>
      <dgm:spPr/>
    </dgm:pt>
    <dgm:pt modelId="{01654018-6885-4981-B1AA-224560E3214A}" type="pres">
      <dgm:prSet presAssocID="{6FDE74CD-D4FB-4C82-A6AD-9E23369B6D71}" presName="theInnerList" presStyleCnt="0"/>
      <dgm:spPr/>
    </dgm:pt>
    <dgm:pt modelId="{474B70A3-25F1-4621-BF26-0674C217FBF2}" type="pres">
      <dgm:prSet presAssocID="{4EC3FDA8-515A-45F5-A58A-66566AD25D23}" presName="childNode" presStyleLbl="node1" presStyleIdx="3" presStyleCnt="16">
        <dgm:presLayoutVars>
          <dgm:bulletEnabled val="1"/>
        </dgm:presLayoutVars>
      </dgm:prSet>
      <dgm:spPr/>
      <dgm:t>
        <a:bodyPr/>
        <a:lstStyle/>
        <a:p>
          <a:endParaRPr lang="en-US"/>
        </a:p>
      </dgm:t>
    </dgm:pt>
    <dgm:pt modelId="{C57B6514-91BE-4ED6-9734-00C3CCA65A95}" type="pres">
      <dgm:prSet presAssocID="{4EC3FDA8-515A-45F5-A58A-66566AD25D23}" presName="aSpace2" presStyleCnt="0"/>
      <dgm:spPr/>
    </dgm:pt>
    <dgm:pt modelId="{BDA679D1-4EFD-4A43-A0F7-10E0D3219FEB}" type="pres">
      <dgm:prSet presAssocID="{AF861485-CC96-416F-BC6C-48E1EF07F09C}" presName="childNode" presStyleLbl="node1" presStyleIdx="4" presStyleCnt="16">
        <dgm:presLayoutVars>
          <dgm:bulletEnabled val="1"/>
        </dgm:presLayoutVars>
      </dgm:prSet>
      <dgm:spPr/>
      <dgm:t>
        <a:bodyPr/>
        <a:lstStyle/>
        <a:p>
          <a:endParaRPr lang="en-US"/>
        </a:p>
      </dgm:t>
    </dgm:pt>
    <dgm:pt modelId="{F0C28497-2ABA-489A-A83E-C225E835A8F5}" type="pres">
      <dgm:prSet presAssocID="{AF861485-CC96-416F-BC6C-48E1EF07F09C}" presName="aSpace2" presStyleCnt="0"/>
      <dgm:spPr/>
    </dgm:pt>
    <dgm:pt modelId="{6E229A27-6C39-4B02-B717-77E628CDA4B9}" type="pres">
      <dgm:prSet presAssocID="{68241ED8-845B-431B-9AAD-EEBA37D45543}" presName="childNode" presStyleLbl="node1" presStyleIdx="5" presStyleCnt="16">
        <dgm:presLayoutVars>
          <dgm:bulletEnabled val="1"/>
        </dgm:presLayoutVars>
      </dgm:prSet>
      <dgm:spPr/>
      <dgm:t>
        <a:bodyPr/>
        <a:lstStyle/>
        <a:p>
          <a:endParaRPr lang="en-US"/>
        </a:p>
      </dgm:t>
    </dgm:pt>
    <dgm:pt modelId="{3BDC4C36-5EE5-4654-B66D-5EB9DDD162E0}" type="pres">
      <dgm:prSet presAssocID="{6FDE74CD-D4FB-4C82-A6AD-9E23369B6D71}" presName="aSpace" presStyleCnt="0"/>
      <dgm:spPr/>
    </dgm:pt>
    <dgm:pt modelId="{9D93579A-8294-4145-A0CE-4A37768DA720}" type="pres">
      <dgm:prSet presAssocID="{63D61470-BB9D-4D41-ADCA-C609D709572C}" presName="compNode" presStyleCnt="0"/>
      <dgm:spPr/>
    </dgm:pt>
    <dgm:pt modelId="{69DB07DB-FA37-4D4F-AAB0-84E088E2E8AB}" type="pres">
      <dgm:prSet presAssocID="{63D61470-BB9D-4D41-ADCA-C609D709572C}" presName="aNode" presStyleLbl="bgShp" presStyleIdx="2" presStyleCnt="4"/>
      <dgm:spPr/>
      <dgm:t>
        <a:bodyPr/>
        <a:lstStyle/>
        <a:p>
          <a:endParaRPr lang="en-US"/>
        </a:p>
      </dgm:t>
    </dgm:pt>
    <dgm:pt modelId="{F99ECB11-55CA-4CD2-BA68-EB53D5A788D4}" type="pres">
      <dgm:prSet presAssocID="{63D61470-BB9D-4D41-ADCA-C609D709572C}" presName="textNode" presStyleLbl="bgShp" presStyleIdx="2" presStyleCnt="4"/>
      <dgm:spPr/>
      <dgm:t>
        <a:bodyPr/>
        <a:lstStyle/>
        <a:p>
          <a:endParaRPr lang="en-US"/>
        </a:p>
      </dgm:t>
    </dgm:pt>
    <dgm:pt modelId="{0FECE478-006F-4F7B-9DB3-FCD6FEFEAD6F}" type="pres">
      <dgm:prSet presAssocID="{63D61470-BB9D-4D41-ADCA-C609D709572C}" presName="compChildNode" presStyleCnt="0"/>
      <dgm:spPr/>
    </dgm:pt>
    <dgm:pt modelId="{9A1A4233-AC16-4441-A97C-D1C1902106C7}" type="pres">
      <dgm:prSet presAssocID="{63D61470-BB9D-4D41-ADCA-C609D709572C}" presName="theInnerList" presStyleCnt="0"/>
      <dgm:spPr/>
    </dgm:pt>
    <dgm:pt modelId="{2B772B43-77D5-45CD-9D46-5CC4138C98F4}" type="pres">
      <dgm:prSet presAssocID="{736CDFCD-D974-4022-8A52-5178396022BE}" presName="childNode" presStyleLbl="node1" presStyleIdx="6" presStyleCnt="16">
        <dgm:presLayoutVars>
          <dgm:bulletEnabled val="1"/>
        </dgm:presLayoutVars>
      </dgm:prSet>
      <dgm:spPr/>
      <dgm:t>
        <a:bodyPr/>
        <a:lstStyle/>
        <a:p>
          <a:endParaRPr lang="en-US"/>
        </a:p>
      </dgm:t>
    </dgm:pt>
    <dgm:pt modelId="{3DDC2288-44B9-4A68-9663-D1A254FC71B9}" type="pres">
      <dgm:prSet presAssocID="{736CDFCD-D974-4022-8A52-5178396022BE}" presName="aSpace2" presStyleCnt="0"/>
      <dgm:spPr/>
    </dgm:pt>
    <dgm:pt modelId="{823DFF2F-17D4-4928-96E2-69EEC4CA5A54}" type="pres">
      <dgm:prSet presAssocID="{17D8C3F0-1800-4974-9A7C-3C6A37358D75}" presName="childNode" presStyleLbl="node1" presStyleIdx="7" presStyleCnt="16">
        <dgm:presLayoutVars>
          <dgm:bulletEnabled val="1"/>
        </dgm:presLayoutVars>
      </dgm:prSet>
      <dgm:spPr/>
      <dgm:t>
        <a:bodyPr/>
        <a:lstStyle/>
        <a:p>
          <a:endParaRPr lang="en-US"/>
        </a:p>
      </dgm:t>
    </dgm:pt>
    <dgm:pt modelId="{06550F3F-E8B7-4CC7-B9CC-B4BFF1A3BCBC}" type="pres">
      <dgm:prSet presAssocID="{17D8C3F0-1800-4974-9A7C-3C6A37358D75}" presName="aSpace2" presStyleCnt="0"/>
      <dgm:spPr/>
    </dgm:pt>
    <dgm:pt modelId="{F0AE8DFA-7AFA-47F5-A6B4-94CDAB727750}" type="pres">
      <dgm:prSet presAssocID="{CA83B053-234D-4BD4-B1B7-C1A8A21512B8}" presName="childNode" presStyleLbl="node1" presStyleIdx="8" presStyleCnt="16">
        <dgm:presLayoutVars>
          <dgm:bulletEnabled val="1"/>
        </dgm:presLayoutVars>
      </dgm:prSet>
      <dgm:spPr/>
      <dgm:t>
        <a:bodyPr/>
        <a:lstStyle/>
        <a:p>
          <a:endParaRPr lang="en-US"/>
        </a:p>
      </dgm:t>
    </dgm:pt>
    <dgm:pt modelId="{FF74154A-A68B-4347-88B5-C7AD60CEB8D5}" type="pres">
      <dgm:prSet presAssocID="{CA83B053-234D-4BD4-B1B7-C1A8A21512B8}" presName="aSpace2" presStyleCnt="0"/>
      <dgm:spPr/>
    </dgm:pt>
    <dgm:pt modelId="{680FAD8E-CF1A-4E91-AF93-FD8D72D6970F}" type="pres">
      <dgm:prSet presAssocID="{8AFAE5E1-5C9B-4D1F-9565-50EB4CD178D1}" presName="childNode" presStyleLbl="node1" presStyleIdx="9" presStyleCnt="16">
        <dgm:presLayoutVars>
          <dgm:bulletEnabled val="1"/>
        </dgm:presLayoutVars>
      </dgm:prSet>
      <dgm:spPr/>
      <dgm:t>
        <a:bodyPr/>
        <a:lstStyle/>
        <a:p>
          <a:endParaRPr lang="en-US"/>
        </a:p>
      </dgm:t>
    </dgm:pt>
    <dgm:pt modelId="{1DB4A3A0-BBC6-4E37-B45C-F2B12167DE44}" type="pres">
      <dgm:prSet presAssocID="{8AFAE5E1-5C9B-4D1F-9565-50EB4CD178D1}" presName="aSpace2" presStyleCnt="0"/>
      <dgm:spPr/>
    </dgm:pt>
    <dgm:pt modelId="{F4A5D1B2-12A7-4BF3-A2B4-FE78786B1DE1}" type="pres">
      <dgm:prSet presAssocID="{CE076CB6-696C-4600-8441-73DDDD2B3BED}" presName="childNode" presStyleLbl="node1" presStyleIdx="10" presStyleCnt="16">
        <dgm:presLayoutVars>
          <dgm:bulletEnabled val="1"/>
        </dgm:presLayoutVars>
      </dgm:prSet>
      <dgm:spPr/>
      <dgm:t>
        <a:bodyPr/>
        <a:lstStyle/>
        <a:p>
          <a:endParaRPr lang="en-US"/>
        </a:p>
      </dgm:t>
    </dgm:pt>
    <dgm:pt modelId="{10BF8425-E09F-4D91-B312-3818EA46EECA}" type="pres">
      <dgm:prSet presAssocID="{63D61470-BB9D-4D41-ADCA-C609D709572C}" presName="aSpace" presStyleCnt="0"/>
      <dgm:spPr/>
    </dgm:pt>
    <dgm:pt modelId="{ED4CE345-1B2C-4F26-9DBC-EB7FFCBCD978}" type="pres">
      <dgm:prSet presAssocID="{C6D0ED7C-7A21-4DD7-BB09-6A8C4BCFB239}" presName="compNode" presStyleCnt="0"/>
      <dgm:spPr/>
    </dgm:pt>
    <dgm:pt modelId="{23ADBF35-ECA4-4542-8748-0091CEB974FF}" type="pres">
      <dgm:prSet presAssocID="{C6D0ED7C-7A21-4DD7-BB09-6A8C4BCFB239}" presName="aNode" presStyleLbl="bgShp" presStyleIdx="3" presStyleCnt="4"/>
      <dgm:spPr/>
      <dgm:t>
        <a:bodyPr/>
        <a:lstStyle/>
        <a:p>
          <a:endParaRPr lang="en-US"/>
        </a:p>
      </dgm:t>
    </dgm:pt>
    <dgm:pt modelId="{9C466C17-1546-44A7-ABB9-079D9CE66E76}" type="pres">
      <dgm:prSet presAssocID="{C6D0ED7C-7A21-4DD7-BB09-6A8C4BCFB239}" presName="textNode" presStyleLbl="bgShp" presStyleIdx="3" presStyleCnt="4"/>
      <dgm:spPr/>
      <dgm:t>
        <a:bodyPr/>
        <a:lstStyle/>
        <a:p>
          <a:endParaRPr lang="en-US"/>
        </a:p>
      </dgm:t>
    </dgm:pt>
    <dgm:pt modelId="{B2C6C1BB-BD9B-4156-9F8D-84FA7BA15DC2}" type="pres">
      <dgm:prSet presAssocID="{C6D0ED7C-7A21-4DD7-BB09-6A8C4BCFB239}" presName="compChildNode" presStyleCnt="0"/>
      <dgm:spPr/>
    </dgm:pt>
    <dgm:pt modelId="{D83AEC1C-0600-4B06-AA8C-6C39CFFAC2CF}" type="pres">
      <dgm:prSet presAssocID="{C6D0ED7C-7A21-4DD7-BB09-6A8C4BCFB239}" presName="theInnerList" presStyleCnt="0"/>
      <dgm:spPr/>
    </dgm:pt>
    <dgm:pt modelId="{97C9403F-B962-4310-9292-670E5E27C51A}" type="pres">
      <dgm:prSet presAssocID="{94C5425F-71A0-4044-A3EA-86B6096C664D}" presName="childNode" presStyleLbl="node1" presStyleIdx="11" presStyleCnt="16">
        <dgm:presLayoutVars>
          <dgm:bulletEnabled val="1"/>
        </dgm:presLayoutVars>
      </dgm:prSet>
      <dgm:spPr/>
      <dgm:t>
        <a:bodyPr/>
        <a:lstStyle/>
        <a:p>
          <a:endParaRPr lang="en-US"/>
        </a:p>
      </dgm:t>
    </dgm:pt>
    <dgm:pt modelId="{24690324-B12A-45A5-8713-8D8F25D1E96D}" type="pres">
      <dgm:prSet presAssocID="{94C5425F-71A0-4044-A3EA-86B6096C664D}" presName="aSpace2" presStyleCnt="0"/>
      <dgm:spPr/>
    </dgm:pt>
    <dgm:pt modelId="{F5C19A78-46A3-4ECA-A012-208E37B9FEE8}" type="pres">
      <dgm:prSet presAssocID="{86B19C4C-DCA6-4A4D-8D8A-6DCA8478598B}" presName="childNode" presStyleLbl="node1" presStyleIdx="12" presStyleCnt="16">
        <dgm:presLayoutVars>
          <dgm:bulletEnabled val="1"/>
        </dgm:presLayoutVars>
      </dgm:prSet>
      <dgm:spPr/>
      <dgm:t>
        <a:bodyPr/>
        <a:lstStyle/>
        <a:p>
          <a:endParaRPr lang="en-US"/>
        </a:p>
      </dgm:t>
    </dgm:pt>
    <dgm:pt modelId="{F276EE1B-60A3-46CD-A61B-4D0D51878DB9}" type="pres">
      <dgm:prSet presAssocID="{86B19C4C-DCA6-4A4D-8D8A-6DCA8478598B}" presName="aSpace2" presStyleCnt="0"/>
      <dgm:spPr/>
    </dgm:pt>
    <dgm:pt modelId="{A542336B-4BBB-48DD-AFA1-0164EC09A54F}" type="pres">
      <dgm:prSet presAssocID="{690C091F-147B-487C-AA49-450F333A2FE5}" presName="childNode" presStyleLbl="node1" presStyleIdx="13" presStyleCnt="16">
        <dgm:presLayoutVars>
          <dgm:bulletEnabled val="1"/>
        </dgm:presLayoutVars>
      </dgm:prSet>
      <dgm:spPr/>
      <dgm:t>
        <a:bodyPr/>
        <a:lstStyle/>
        <a:p>
          <a:endParaRPr lang="en-US"/>
        </a:p>
      </dgm:t>
    </dgm:pt>
    <dgm:pt modelId="{FB7E6318-4AC7-4C2F-A0D7-F930CE2A171B}" type="pres">
      <dgm:prSet presAssocID="{690C091F-147B-487C-AA49-450F333A2FE5}" presName="aSpace2" presStyleCnt="0"/>
      <dgm:spPr/>
    </dgm:pt>
    <dgm:pt modelId="{316A6D8C-2907-4D75-893F-67477ACC6F12}" type="pres">
      <dgm:prSet presAssocID="{12B9A380-DAC6-4459-A14B-8E819D7B47B3}" presName="childNode" presStyleLbl="node1" presStyleIdx="14" presStyleCnt="16">
        <dgm:presLayoutVars>
          <dgm:bulletEnabled val="1"/>
        </dgm:presLayoutVars>
      </dgm:prSet>
      <dgm:spPr/>
      <dgm:t>
        <a:bodyPr/>
        <a:lstStyle/>
        <a:p>
          <a:endParaRPr lang="en-US"/>
        </a:p>
      </dgm:t>
    </dgm:pt>
    <dgm:pt modelId="{948E58DD-6B8E-4949-B62A-5BBBFE14F68D}" type="pres">
      <dgm:prSet presAssocID="{12B9A380-DAC6-4459-A14B-8E819D7B47B3}" presName="aSpace2" presStyleCnt="0"/>
      <dgm:spPr/>
    </dgm:pt>
    <dgm:pt modelId="{427C0AD6-AF39-4CDE-9762-75CEB85E7D55}" type="pres">
      <dgm:prSet presAssocID="{05AAADA6-2739-4DC8-AF0A-6AD8CD210DF2}" presName="childNode" presStyleLbl="node1" presStyleIdx="15" presStyleCnt="16">
        <dgm:presLayoutVars>
          <dgm:bulletEnabled val="1"/>
        </dgm:presLayoutVars>
      </dgm:prSet>
      <dgm:spPr/>
      <dgm:t>
        <a:bodyPr/>
        <a:lstStyle/>
        <a:p>
          <a:endParaRPr lang="en-US"/>
        </a:p>
      </dgm:t>
    </dgm:pt>
  </dgm:ptLst>
  <dgm:cxnLst>
    <dgm:cxn modelId="{838F5ABB-DB6A-4FF1-BBFD-7C75287229CF}" type="presOf" srcId="{CA83B053-234D-4BD4-B1B7-C1A8A21512B8}" destId="{F0AE8DFA-7AFA-47F5-A6B4-94CDAB727750}" srcOrd="0" destOrd="0" presId="urn:microsoft.com/office/officeart/2005/8/layout/lProcess2"/>
    <dgm:cxn modelId="{BD1EC96F-7E61-442B-A1CF-6A8B604E5C08}" srcId="{DEC7A695-3765-417B-BD50-6CB250529585}" destId="{527890F1-6525-455D-AB2A-76A1298B1273}" srcOrd="2" destOrd="0" parTransId="{CAF4B233-5354-4B72-8C6F-E517D946861E}" sibTransId="{E3328F20-5E76-46BD-8493-357974E389CD}"/>
    <dgm:cxn modelId="{4E5B0452-A624-4D7B-B839-55C517C38259}" srcId="{63D61470-BB9D-4D41-ADCA-C609D709572C}" destId="{736CDFCD-D974-4022-8A52-5178396022BE}" srcOrd="0" destOrd="0" parTransId="{10FE79C9-04EB-402D-8DFD-1F94B05CB020}" sibTransId="{F3B13643-4777-4179-B3B1-E193B792DE20}"/>
    <dgm:cxn modelId="{D0AD30F5-7040-4219-9CBE-1835EDFD42AA}" type="presOf" srcId="{527890F1-6525-455D-AB2A-76A1298B1273}" destId="{AF57F1E5-C555-46B7-AB3B-55FEB91B3849}" srcOrd="0" destOrd="0" presId="urn:microsoft.com/office/officeart/2005/8/layout/lProcess2"/>
    <dgm:cxn modelId="{B43A4093-8EFC-46E0-86F1-D7B3ADDE7DB0}" type="presOf" srcId="{6FDE74CD-D4FB-4C82-A6AD-9E23369B6D71}" destId="{B2823CF9-A4E1-4F56-9D71-D67E290AEDD9}" srcOrd="1" destOrd="0" presId="urn:microsoft.com/office/officeart/2005/8/layout/lProcess2"/>
    <dgm:cxn modelId="{508268E9-6C11-49B2-8407-A998C111F4E1}" type="presOf" srcId="{8AFAE5E1-5C9B-4D1F-9565-50EB4CD178D1}" destId="{680FAD8E-CF1A-4E91-AF93-FD8D72D6970F}" srcOrd="0" destOrd="0" presId="urn:microsoft.com/office/officeart/2005/8/layout/lProcess2"/>
    <dgm:cxn modelId="{1DC196ED-C16C-4357-9FB2-57AD0F9F7C5F}" type="presOf" srcId="{690C091F-147B-487C-AA49-450F333A2FE5}" destId="{A542336B-4BBB-48DD-AFA1-0164EC09A54F}" srcOrd="0" destOrd="0" presId="urn:microsoft.com/office/officeart/2005/8/layout/lProcess2"/>
    <dgm:cxn modelId="{05147ED6-5388-4597-947D-59A31CD2834A}" type="presOf" srcId="{17D8C3F0-1800-4974-9A7C-3C6A37358D75}" destId="{823DFF2F-17D4-4928-96E2-69EEC4CA5A54}" srcOrd="0" destOrd="0" presId="urn:microsoft.com/office/officeart/2005/8/layout/lProcess2"/>
    <dgm:cxn modelId="{DEC848F6-66A5-4E5B-8ED8-6591B8423B45}" srcId="{63D61470-BB9D-4D41-ADCA-C609D709572C}" destId="{CE076CB6-696C-4600-8441-73DDDD2B3BED}" srcOrd="4" destOrd="0" parTransId="{D47164C4-80BA-45DB-9135-3456321317B4}" sibTransId="{6EE796CF-37CE-4432-8E33-B69F64310619}"/>
    <dgm:cxn modelId="{06384E8F-8AC5-4D33-8643-1028BEBC1BBA}" type="presOf" srcId="{DEC7A695-3765-417B-BD50-6CB250529585}" destId="{79AADB64-EB4D-4592-9CE3-4D1DF7BFB703}" srcOrd="1" destOrd="0" presId="urn:microsoft.com/office/officeart/2005/8/layout/lProcess2"/>
    <dgm:cxn modelId="{ABE80CDD-B945-41FE-8604-5DCEFFAA0801}" type="presOf" srcId="{63D61470-BB9D-4D41-ADCA-C609D709572C}" destId="{69DB07DB-FA37-4D4F-AAB0-84E088E2E8AB}" srcOrd="0" destOrd="0" presId="urn:microsoft.com/office/officeart/2005/8/layout/lProcess2"/>
    <dgm:cxn modelId="{6B602791-8448-4693-B022-E64B53A5D22D}" srcId="{57C396FE-37D4-4519-A20D-D07D6109AAD1}" destId="{DEC7A695-3765-417B-BD50-6CB250529585}" srcOrd="0" destOrd="0" parTransId="{925BB073-226E-41F5-9FB3-0A1A5BB84880}" sibTransId="{E6F6107D-6FCA-43C3-B9EE-225DE9977277}"/>
    <dgm:cxn modelId="{4E6A8DA6-AC89-4D53-AE33-3DD66655A4C3}" type="presOf" srcId="{68241ED8-845B-431B-9AAD-EEBA37D45543}" destId="{6E229A27-6C39-4B02-B717-77E628CDA4B9}" srcOrd="0" destOrd="0" presId="urn:microsoft.com/office/officeart/2005/8/layout/lProcess2"/>
    <dgm:cxn modelId="{AEE94E5D-C497-4A5A-B65A-310490D89753}" srcId="{63D61470-BB9D-4D41-ADCA-C609D709572C}" destId="{17D8C3F0-1800-4974-9A7C-3C6A37358D75}" srcOrd="1" destOrd="0" parTransId="{5A5E33AA-B293-4708-A063-9CC2C171719C}" sibTransId="{B9FD31A2-0768-4AF6-9FF6-4C97448B9C0B}"/>
    <dgm:cxn modelId="{4B663BD7-EE44-47FD-AAE8-F0A312C5828D}" type="presOf" srcId="{57C396FE-37D4-4519-A20D-D07D6109AAD1}" destId="{ED0E00B4-26DC-48CD-AAEE-C22CE70E0863}" srcOrd="0" destOrd="0" presId="urn:microsoft.com/office/officeart/2005/8/layout/lProcess2"/>
    <dgm:cxn modelId="{1F0F461C-AE93-4FC0-BE6B-73B8AEB2AF9C}" type="presOf" srcId="{DEC7A695-3765-417B-BD50-6CB250529585}" destId="{C3E0027A-3213-4021-8445-AD9DD8A33384}" srcOrd="0" destOrd="0" presId="urn:microsoft.com/office/officeart/2005/8/layout/lProcess2"/>
    <dgm:cxn modelId="{9988B337-80C1-44CB-BE5A-DE980FB237F5}" type="presOf" srcId="{4EC3FDA8-515A-45F5-A58A-66566AD25D23}" destId="{474B70A3-25F1-4621-BF26-0674C217FBF2}" srcOrd="0" destOrd="0" presId="urn:microsoft.com/office/officeart/2005/8/layout/lProcess2"/>
    <dgm:cxn modelId="{B3726183-FBDB-4ECC-BACF-D8EA799695AD}" srcId="{6FDE74CD-D4FB-4C82-A6AD-9E23369B6D71}" destId="{AF861485-CC96-416F-BC6C-48E1EF07F09C}" srcOrd="1" destOrd="0" parTransId="{836E0CE5-9E98-44ED-AABA-13B627952826}" sibTransId="{4824FFB8-4E79-4D7B-BE2C-EF5F59A16083}"/>
    <dgm:cxn modelId="{0FF06339-7037-4C3B-84F7-5DCA34DF0518}" type="presOf" srcId="{12B9A380-DAC6-4459-A14B-8E819D7B47B3}" destId="{316A6D8C-2907-4D75-893F-67477ACC6F12}" srcOrd="0" destOrd="0" presId="urn:microsoft.com/office/officeart/2005/8/layout/lProcess2"/>
    <dgm:cxn modelId="{7BAFEF02-7CA3-45C0-B552-9B8DAA309EA6}" type="presOf" srcId="{05AAADA6-2739-4DC8-AF0A-6AD8CD210DF2}" destId="{427C0AD6-AF39-4CDE-9762-75CEB85E7D55}" srcOrd="0" destOrd="0" presId="urn:microsoft.com/office/officeart/2005/8/layout/lProcess2"/>
    <dgm:cxn modelId="{03EC3A3C-6F2E-4689-92A2-F25B6ABB311B}" type="presOf" srcId="{86B19C4C-DCA6-4A4D-8D8A-6DCA8478598B}" destId="{F5C19A78-46A3-4ECA-A012-208E37B9FEE8}" srcOrd="0" destOrd="0" presId="urn:microsoft.com/office/officeart/2005/8/layout/lProcess2"/>
    <dgm:cxn modelId="{12482FA5-99B5-4692-9568-2B9AD0999E46}" type="presOf" srcId="{C6D0ED7C-7A21-4DD7-BB09-6A8C4BCFB239}" destId="{23ADBF35-ECA4-4542-8748-0091CEB974FF}" srcOrd="0" destOrd="0" presId="urn:microsoft.com/office/officeart/2005/8/layout/lProcess2"/>
    <dgm:cxn modelId="{18E2F062-5D76-4B43-9948-307A35410EB2}" type="presOf" srcId="{94C5425F-71A0-4044-A3EA-86B6096C664D}" destId="{97C9403F-B962-4310-9292-670E5E27C51A}" srcOrd="0" destOrd="0" presId="urn:microsoft.com/office/officeart/2005/8/layout/lProcess2"/>
    <dgm:cxn modelId="{E8CAF5C1-1F20-4527-BA75-6BD18F224DFC}" type="presOf" srcId="{55A48D31-4381-4E45-82E0-A3F774091A9B}" destId="{D3FC5B4C-E370-4D06-87B7-7D2AB6786307}" srcOrd="0" destOrd="0" presId="urn:microsoft.com/office/officeart/2005/8/layout/lProcess2"/>
    <dgm:cxn modelId="{42E4E894-3903-4B36-BE6D-53E46A31252F}" srcId="{C6D0ED7C-7A21-4DD7-BB09-6A8C4BCFB239}" destId="{05AAADA6-2739-4DC8-AF0A-6AD8CD210DF2}" srcOrd="4" destOrd="0" parTransId="{090ABC9F-D088-4FCC-A6E2-B17E470F9484}" sibTransId="{B6155FF4-FCB6-4B9B-9523-6266137D3495}"/>
    <dgm:cxn modelId="{65067349-60B0-407A-9129-52C1663AFF6D}" type="presOf" srcId="{05846C21-F493-4B2F-9FFB-2A32F67A926D}" destId="{72D9A8C0-27F8-4FD1-9625-C8F2665F2DE3}" srcOrd="0" destOrd="0" presId="urn:microsoft.com/office/officeart/2005/8/layout/lProcess2"/>
    <dgm:cxn modelId="{41E9C4F6-1B21-4FE4-B1CE-B5B68202F410}" type="presOf" srcId="{736CDFCD-D974-4022-8A52-5178396022BE}" destId="{2B772B43-77D5-45CD-9D46-5CC4138C98F4}" srcOrd="0" destOrd="0" presId="urn:microsoft.com/office/officeart/2005/8/layout/lProcess2"/>
    <dgm:cxn modelId="{C11C1F60-614D-4D44-A3B6-9F5297B0ED77}" srcId="{C6D0ED7C-7A21-4DD7-BB09-6A8C4BCFB239}" destId="{94C5425F-71A0-4044-A3EA-86B6096C664D}" srcOrd="0" destOrd="0" parTransId="{3185F129-14AF-489C-9DB8-2545C130E547}" sibTransId="{31628777-E160-4E52-9F61-7C7D8E096A4E}"/>
    <dgm:cxn modelId="{949195D9-83E9-47F4-97D8-3F231ED711D9}" srcId="{57C396FE-37D4-4519-A20D-D07D6109AAD1}" destId="{C6D0ED7C-7A21-4DD7-BB09-6A8C4BCFB239}" srcOrd="3" destOrd="0" parTransId="{6764337A-D142-4329-A58D-C41C8EC39732}" sibTransId="{931DDE33-EE8F-427F-B7A8-F6C67F7D8106}"/>
    <dgm:cxn modelId="{3C15ED36-88A0-4F69-8EDC-025DCF20326E}" srcId="{C6D0ED7C-7A21-4DD7-BB09-6A8C4BCFB239}" destId="{86B19C4C-DCA6-4A4D-8D8A-6DCA8478598B}" srcOrd="1" destOrd="0" parTransId="{700A7BF1-1652-4E81-B903-23A59E033A28}" sibTransId="{CA430B9F-01AB-4D31-9B7E-DA110FD10888}"/>
    <dgm:cxn modelId="{BB7D6D0B-F724-4165-B6FB-C879A183DBD3}" type="presOf" srcId="{6FDE74CD-D4FB-4C82-A6AD-9E23369B6D71}" destId="{5B39C0A0-BCB6-4A72-A0B6-F65506244294}" srcOrd="0" destOrd="0" presId="urn:microsoft.com/office/officeart/2005/8/layout/lProcess2"/>
    <dgm:cxn modelId="{63FA3273-0E15-4525-8015-495F6DE18D2F}" srcId="{63D61470-BB9D-4D41-ADCA-C609D709572C}" destId="{8AFAE5E1-5C9B-4D1F-9565-50EB4CD178D1}" srcOrd="3" destOrd="0" parTransId="{8EE0653C-5699-4683-A659-3D29607F5B27}" sibTransId="{74E60BF5-7EC9-4025-B637-76C0301BD4CD}"/>
    <dgm:cxn modelId="{F9D4C4BA-2573-4EFF-9510-118344FE5D2B}" type="presOf" srcId="{C6D0ED7C-7A21-4DD7-BB09-6A8C4BCFB239}" destId="{9C466C17-1546-44A7-ABB9-079D9CE66E76}" srcOrd="1" destOrd="0" presId="urn:microsoft.com/office/officeart/2005/8/layout/lProcess2"/>
    <dgm:cxn modelId="{1CAC8E99-3C7F-44D6-A8D6-7807E0F180CF}" srcId="{57C396FE-37D4-4519-A20D-D07D6109AAD1}" destId="{6FDE74CD-D4FB-4C82-A6AD-9E23369B6D71}" srcOrd="1" destOrd="0" parTransId="{88226B89-5737-45CD-B6B7-B3C4ECBCE36B}" sibTransId="{0F6E0F20-03C1-461B-80A5-B6E187E1CDFA}"/>
    <dgm:cxn modelId="{54F45468-1483-4EFF-AE46-6B704ECAE8D8}" srcId="{6FDE74CD-D4FB-4C82-A6AD-9E23369B6D71}" destId="{4EC3FDA8-515A-45F5-A58A-66566AD25D23}" srcOrd="0" destOrd="0" parTransId="{D07FFA81-3FF2-4826-848A-4A0DF78A0539}" sibTransId="{7A2F413C-31D1-4463-9460-2CAFCC5A2E23}"/>
    <dgm:cxn modelId="{6FE14259-32B2-4C99-A357-35392EFFA800}" srcId="{C6D0ED7C-7A21-4DD7-BB09-6A8C4BCFB239}" destId="{690C091F-147B-487C-AA49-450F333A2FE5}" srcOrd="2" destOrd="0" parTransId="{F34E6214-17FA-4177-91B3-AF501EB83736}" sibTransId="{C021384E-00DE-48BA-BDE4-C5DC2A44F968}"/>
    <dgm:cxn modelId="{2AEEB6C6-0048-45EA-9E71-D4D49D718392}" srcId="{C6D0ED7C-7A21-4DD7-BB09-6A8C4BCFB239}" destId="{12B9A380-DAC6-4459-A14B-8E819D7B47B3}" srcOrd="3" destOrd="0" parTransId="{A6EE1051-68C3-4A35-A438-DC0554760307}" sibTransId="{7E956B81-5887-4303-9CD4-110499EC8026}"/>
    <dgm:cxn modelId="{FB413D6A-11C4-4D81-9DF7-2A78B1AC833F}" srcId="{DEC7A695-3765-417B-BD50-6CB250529585}" destId="{05846C21-F493-4B2F-9FFB-2A32F67A926D}" srcOrd="0" destOrd="0" parTransId="{1539B1BD-9C61-405F-9B9F-183E066F9F24}" sibTransId="{1BC6543A-BDBA-43D2-8C44-687D42A98867}"/>
    <dgm:cxn modelId="{DB3A74F0-E226-49B7-8A73-D87D3BD46555}" srcId="{63D61470-BB9D-4D41-ADCA-C609D709572C}" destId="{CA83B053-234D-4BD4-B1B7-C1A8A21512B8}" srcOrd="2" destOrd="0" parTransId="{CD85BEA2-2CA9-4A8A-A92D-06BE3A3C191D}" sibTransId="{3550FD3E-7E08-4668-9997-4D1A41FFBAE5}"/>
    <dgm:cxn modelId="{B5C62470-33F6-4530-B006-EB95FBBFF528}" type="presOf" srcId="{CE076CB6-696C-4600-8441-73DDDD2B3BED}" destId="{F4A5D1B2-12A7-4BF3-A2B4-FE78786B1DE1}" srcOrd="0" destOrd="0" presId="urn:microsoft.com/office/officeart/2005/8/layout/lProcess2"/>
    <dgm:cxn modelId="{ADDC3580-385B-4776-97EB-16B2D36F9F62}" type="presOf" srcId="{AF861485-CC96-416F-BC6C-48E1EF07F09C}" destId="{BDA679D1-4EFD-4A43-A0F7-10E0D3219FEB}" srcOrd="0" destOrd="0" presId="urn:microsoft.com/office/officeart/2005/8/layout/lProcess2"/>
    <dgm:cxn modelId="{E101F5BB-9721-4093-83C4-6B6C6D19F01E}" type="presOf" srcId="{63D61470-BB9D-4D41-ADCA-C609D709572C}" destId="{F99ECB11-55CA-4CD2-BA68-EB53D5A788D4}" srcOrd="1" destOrd="0" presId="urn:microsoft.com/office/officeart/2005/8/layout/lProcess2"/>
    <dgm:cxn modelId="{7AF425FD-B6EE-4861-8790-D35193E4F9E2}" srcId="{DEC7A695-3765-417B-BD50-6CB250529585}" destId="{55A48D31-4381-4E45-82E0-A3F774091A9B}" srcOrd="1" destOrd="0" parTransId="{3BFD9912-34CF-40D1-9AB0-79033CC34CEA}" sibTransId="{3A25AB2D-0B6A-4968-88E6-EC56CC1FC56D}"/>
    <dgm:cxn modelId="{8F6AFD17-C2B9-4A1D-AA0D-DD88F6BD405E}" srcId="{6FDE74CD-D4FB-4C82-A6AD-9E23369B6D71}" destId="{68241ED8-845B-431B-9AAD-EEBA37D45543}" srcOrd="2" destOrd="0" parTransId="{5D8A7CC4-AAC6-4E62-A9D3-4E8DA35A9B7F}" sibTransId="{8161EECD-90E8-4E88-8062-EDA500D22054}"/>
    <dgm:cxn modelId="{AD550674-D62A-48BC-A1B5-128238EEAA80}" srcId="{57C396FE-37D4-4519-A20D-D07D6109AAD1}" destId="{63D61470-BB9D-4D41-ADCA-C609D709572C}" srcOrd="2" destOrd="0" parTransId="{5530D6DE-C477-4980-82FF-E7B2221A0301}" sibTransId="{9AAEFE6B-3896-4AA3-9206-50EB744A21AC}"/>
    <dgm:cxn modelId="{6D207333-BDE7-48F4-A0E2-E9E9EA6BD051}" type="presParOf" srcId="{ED0E00B4-26DC-48CD-AAEE-C22CE70E0863}" destId="{4A474EF8-777B-471C-862E-3705325937DB}" srcOrd="0" destOrd="0" presId="urn:microsoft.com/office/officeart/2005/8/layout/lProcess2"/>
    <dgm:cxn modelId="{1E654325-B8FE-4358-9B43-3C769F8CFD0F}" type="presParOf" srcId="{4A474EF8-777B-471C-862E-3705325937DB}" destId="{C3E0027A-3213-4021-8445-AD9DD8A33384}" srcOrd="0" destOrd="0" presId="urn:microsoft.com/office/officeart/2005/8/layout/lProcess2"/>
    <dgm:cxn modelId="{2D51F09D-BAEF-4CF8-833A-B07DCB455209}" type="presParOf" srcId="{4A474EF8-777B-471C-862E-3705325937DB}" destId="{79AADB64-EB4D-4592-9CE3-4D1DF7BFB703}" srcOrd="1" destOrd="0" presId="urn:microsoft.com/office/officeart/2005/8/layout/lProcess2"/>
    <dgm:cxn modelId="{9B1CDA0C-828A-404A-9556-D9488898BE73}" type="presParOf" srcId="{4A474EF8-777B-471C-862E-3705325937DB}" destId="{C3084CFE-E0A4-4FBC-B6AB-435C4BD12774}" srcOrd="2" destOrd="0" presId="urn:microsoft.com/office/officeart/2005/8/layout/lProcess2"/>
    <dgm:cxn modelId="{B6C3441F-C49E-42E3-A22D-7D068A5E96D5}" type="presParOf" srcId="{C3084CFE-E0A4-4FBC-B6AB-435C4BD12774}" destId="{33EAA2F3-FDBC-4081-A5EE-8069C0976F69}" srcOrd="0" destOrd="0" presId="urn:microsoft.com/office/officeart/2005/8/layout/lProcess2"/>
    <dgm:cxn modelId="{8D6B0136-4445-4248-B5CD-14659B190883}" type="presParOf" srcId="{33EAA2F3-FDBC-4081-A5EE-8069C0976F69}" destId="{72D9A8C0-27F8-4FD1-9625-C8F2665F2DE3}" srcOrd="0" destOrd="0" presId="urn:microsoft.com/office/officeart/2005/8/layout/lProcess2"/>
    <dgm:cxn modelId="{2C517F53-6639-4FE5-AD44-3E27CB6CED63}" type="presParOf" srcId="{33EAA2F3-FDBC-4081-A5EE-8069C0976F69}" destId="{0BF2E3FC-52D1-44FE-BFEC-D010CD97AC66}" srcOrd="1" destOrd="0" presId="urn:microsoft.com/office/officeart/2005/8/layout/lProcess2"/>
    <dgm:cxn modelId="{5F27580D-F33F-4FF8-B109-EF86A042B848}" type="presParOf" srcId="{33EAA2F3-FDBC-4081-A5EE-8069C0976F69}" destId="{D3FC5B4C-E370-4D06-87B7-7D2AB6786307}" srcOrd="2" destOrd="0" presId="urn:microsoft.com/office/officeart/2005/8/layout/lProcess2"/>
    <dgm:cxn modelId="{05A29F79-F9CC-4AE9-A971-00923B0F4D06}" type="presParOf" srcId="{33EAA2F3-FDBC-4081-A5EE-8069C0976F69}" destId="{C92B9094-40D3-4397-B43C-92B3328B8C2C}" srcOrd="3" destOrd="0" presId="urn:microsoft.com/office/officeart/2005/8/layout/lProcess2"/>
    <dgm:cxn modelId="{1B0C581D-8B47-4D5A-BFA2-7C108EB098A1}" type="presParOf" srcId="{33EAA2F3-FDBC-4081-A5EE-8069C0976F69}" destId="{AF57F1E5-C555-46B7-AB3B-55FEB91B3849}" srcOrd="4" destOrd="0" presId="urn:microsoft.com/office/officeart/2005/8/layout/lProcess2"/>
    <dgm:cxn modelId="{2A6DA044-9470-4019-9881-E78602CC18E4}" type="presParOf" srcId="{ED0E00B4-26DC-48CD-AAEE-C22CE70E0863}" destId="{9F0D7386-EF88-4157-826B-8EFD509A2176}" srcOrd="1" destOrd="0" presId="urn:microsoft.com/office/officeart/2005/8/layout/lProcess2"/>
    <dgm:cxn modelId="{99C8A88A-B619-45C5-9A3A-4D9F8D71398C}" type="presParOf" srcId="{ED0E00B4-26DC-48CD-AAEE-C22CE70E0863}" destId="{2D2D1082-E8A1-437A-A39E-2BD1F0653BC5}" srcOrd="2" destOrd="0" presId="urn:microsoft.com/office/officeart/2005/8/layout/lProcess2"/>
    <dgm:cxn modelId="{93FBD2DC-1EFA-4987-9E85-FF68BEF1C964}" type="presParOf" srcId="{2D2D1082-E8A1-437A-A39E-2BD1F0653BC5}" destId="{5B39C0A0-BCB6-4A72-A0B6-F65506244294}" srcOrd="0" destOrd="0" presId="urn:microsoft.com/office/officeart/2005/8/layout/lProcess2"/>
    <dgm:cxn modelId="{F3D1F8C8-2A06-47B1-AADF-81E2EC97E4D2}" type="presParOf" srcId="{2D2D1082-E8A1-437A-A39E-2BD1F0653BC5}" destId="{B2823CF9-A4E1-4F56-9D71-D67E290AEDD9}" srcOrd="1" destOrd="0" presId="urn:microsoft.com/office/officeart/2005/8/layout/lProcess2"/>
    <dgm:cxn modelId="{B41D01EF-5C69-4515-B5F2-513BAF4C0CFE}" type="presParOf" srcId="{2D2D1082-E8A1-437A-A39E-2BD1F0653BC5}" destId="{F002BFAB-0527-4D05-9A45-973C96795C47}" srcOrd="2" destOrd="0" presId="urn:microsoft.com/office/officeart/2005/8/layout/lProcess2"/>
    <dgm:cxn modelId="{CA57AAC0-03DD-41DF-B0BF-9E6DCB57D496}" type="presParOf" srcId="{F002BFAB-0527-4D05-9A45-973C96795C47}" destId="{01654018-6885-4981-B1AA-224560E3214A}" srcOrd="0" destOrd="0" presId="urn:microsoft.com/office/officeart/2005/8/layout/lProcess2"/>
    <dgm:cxn modelId="{25111CB4-F82B-449E-A609-7FF0766A639E}" type="presParOf" srcId="{01654018-6885-4981-B1AA-224560E3214A}" destId="{474B70A3-25F1-4621-BF26-0674C217FBF2}" srcOrd="0" destOrd="0" presId="urn:microsoft.com/office/officeart/2005/8/layout/lProcess2"/>
    <dgm:cxn modelId="{DFB77163-84D9-4CC0-869B-2BE69F59B7D3}" type="presParOf" srcId="{01654018-6885-4981-B1AA-224560E3214A}" destId="{C57B6514-91BE-4ED6-9734-00C3CCA65A95}" srcOrd="1" destOrd="0" presId="urn:microsoft.com/office/officeart/2005/8/layout/lProcess2"/>
    <dgm:cxn modelId="{A91FCFF1-A521-47A3-AB91-808D1E373ABF}" type="presParOf" srcId="{01654018-6885-4981-B1AA-224560E3214A}" destId="{BDA679D1-4EFD-4A43-A0F7-10E0D3219FEB}" srcOrd="2" destOrd="0" presId="urn:microsoft.com/office/officeart/2005/8/layout/lProcess2"/>
    <dgm:cxn modelId="{92034295-4C2D-4393-87C4-6F75744406E4}" type="presParOf" srcId="{01654018-6885-4981-B1AA-224560E3214A}" destId="{F0C28497-2ABA-489A-A83E-C225E835A8F5}" srcOrd="3" destOrd="0" presId="urn:microsoft.com/office/officeart/2005/8/layout/lProcess2"/>
    <dgm:cxn modelId="{4DB2C81A-09A4-44CF-B140-B375149519FC}" type="presParOf" srcId="{01654018-6885-4981-B1AA-224560E3214A}" destId="{6E229A27-6C39-4B02-B717-77E628CDA4B9}" srcOrd="4" destOrd="0" presId="urn:microsoft.com/office/officeart/2005/8/layout/lProcess2"/>
    <dgm:cxn modelId="{84039F29-34E3-4C5D-9C24-8DEC34541112}" type="presParOf" srcId="{ED0E00B4-26DC-48CD-AAEE-C22CE70E0863}" destId="{3BDC4C36-5EE5-4654-B66D-5EB9DDD162E0}" srcOrd="3" destOrd="0" presId="urn:microsoft.com/office/officeart/2005/8/layout/lProcess2"/>
    <dgm:cxn modelId="{A700860A-5D39-41A8-9BE0-3FC641F4E93C}" type="presParOf" srcId="{ED0E00B4-26DC-48CD-AAEE-C22CE70E0863}" destId="{9D93579A-8294-4145-A0CE-4A37768DA720}" srcOrd="4" destOrd="0" presId="urn:microsoft.com/office/officeart/2005/8/layout/lProcess2"/>
    <dgm:cxn modelId="{02D4E56F-31E3-414C-AB23-12A5F214F809}" type="presParOf" srcId="{9D93579A-8294-4145-A0CE-4A37768DA720}" destId="{69DB07DB-FA37-4D4F-AAB0-84E088E2E8AB}" srcOrd="0" destOrd="0" presId="urn:microsoft.com/office/officeart/2005/8/layout/lProcess2"/>
    <dgm:cxn modelId="{35830D06-575A-4461-A954-52CED06E4AB6}" type="presParOf" srcId="{9D93579A-8294-4145-A0CE-4A37768DA720}" destId="{F99ECB11-55CA-4CD2-BA68-EB53D5A788D4}" srcOrd="1" destOrd="0" presId="urn:microsoft.com/office/officeart/2005/8/layout/lProcess2"/>
    <dgm:cxn modelId="{460A9708-A140-4A05-81EB-77953952D29C}" type="presParOf" srcId="{9D93579A-8294-4145-A0CE-4A37768DA720}" destId="{0FECE478-006F-4F7B-9DB3-FCD6FEFEAD6F}" srcOrd="2" destOrd="0" presId="urn:microsoft.com/office/officeart/2005/8/layout/lProcess2"/>
    <dgm:cxn modelId="{4C2870B4-DAA2-4C5F-887D-E4EE14BBB9FE}" type="presParOf" srcId="{0FECE478-006F-4F7B-9DB3-FCD6FEFEAD6F}" destId="{9A1A4233-AC16-4441-A97C-D1C1902106C7}" srcOrd="0" destOrd="0" presId="urn:microsoft.com/office/officeart/2005/8/layout/lProcess2"/>
    <dgm:cxn modelId="{A491802A-6A3C-4DD2-91A2-E9E96BB4B96B}" type="presParOf" srcId="{9A1A4233-AC16-4441-A97C-D1C1902106C7}" destId="{2B772B43-77D5-45CD-9D46-5CC4138C98F4}" srcOrd="0" destOrd="0" presId="urn:microsoft.com/office/officeart/2005/8/layout/lProcess2"/>
    <dgm:cxn modelId="{B0733EB3-6FE7-4244-A4FB-D51E0A8A2C52}" type="presParOf" srcId="{9A1A4233-AC16-4441-A97C-D1C1902106C7}" destId="{3DDC2288-44B9-4A68-9663-D1A254FC71B9}" srcOrd="1" destOrd="0" presId="urn:microsoft.com/office/officeart/2005/8/layout/lProcess2"/>
    <dgm:cxn modelId="{D886423B-6443-4782-A6C6-2141B7CDA0CE}" type="presParOf" srcId="{9A1A4233-AC16-4441-A97C-D1C1902106C7}" destId="{823DFF2F-17D4-4928-96E2-69EEC4CA5A54}" srcOrd="2" destOrd="0" presId="urn:microsoft.com/office/officeart/2005/8/layout/lProcess2"/>
    <dgm:cxn modelId="{43EA52D7-668A-4892-8143-04EEA7D90022}" type="presParOf" srcId="{9A1A4233-AC16-4441-A97C-D1C1902106C7}" destId="{06550F3F-E8B7-4CC7-B9CC-B4BFF1A3BCBC}" srcOrd="3" destOrd="0" presId="urn:microsoft.com/office/officeart/2005/8/layout/lProcess2"/>
    <dgm:cxn modelId="{56A654B8-91D3-4DE7-AB9F-DC19EAB88AD8}" type="presParOf" srcId="{9A1A4233-AC16-4441-A97C-D1C1902106C7}" destId="{F0AE8DFA-7AFA-47F5-A6B4-94CDAB727750}" srcOrd="4" destOrd="0" presId="urn:microsoft.com/office/officeart/2005/8/layout/lProcess2"/>
    <dgm:cxn modelId="{194F84CE-D0AD-4AEC-B427-DD7FD90AA627}" type="presParOf" srcId="{9A1A4233-AC16-4441-A97C-D1C1902106C7}" destId="{FF74154A-A68B-4347-88B5-C7AD60CEB8D5}" srcOrd="5" destOrd="0" presId="urn:microsoft.com/office/officeart/2005/8/layout/lProcess2"/>
    <dgm:cxn modelId="{D8AABEE3-0A5A-4C98-BD5D-44029835F2DB}" type="presParOf" srcId="{9A1A4233-AC16-4441-A97C-D1C1902106C7}" destId="{680FAD8E-CF1A-4E91-AF93-FD8D72D6970F}" srcOrd="6" destOrd="0" presId="urn:microsoft.com/office/officeart/2005/8/layout/lProcess2"/>
    <dgm:cxn modelId="{D1F7C808-8EE0-48B5-B424-FD827B2C1EA7}" type="presParOf" srcId="{9A1A4233-AC16-4441-A97C-D1C1902106C7}" destId="{1DB4A3A0-BBC6-4E37-B45C-F2B12167DE44}" srcOrd="7" destOrd="0" presId="urn:microsoft.com/office/officeart/2005/8/layout/lProcess2"/>
    <dgm:cxn modelId="{55A3E4BE-D14A-4CAA-ADBE-DC717FC4784C}" type="presParOf" srcId="{9A1A4233-AC16-4441-A97C-D1C1902106C7}" destId="{F4A5D1B2-12A7-4BF3-A2B4-FE78786B1DE1}" srcOrd="8" destOrd="0" presId="urn:microsoft.com/office/officeart/2005/8/layout/lProcess2"/>
    <dgm:cxn modelId="{1DA2D641-732D-4E32-A7B1-6990CBA947F8}" type="presParOf" srcId="{ED0E00B4-26DC-48CD-AAEE-C22CE70E0863}" destId="{10BF8425-E09F-4D91-B312-3818EA46EECA}" srcOrd="5" destOrd="0" presId="urn:microsoft.com/office/officeart/2005/8/layout/lProcess2"/>
    <dgm:cxn modelId="{314E2F37-FF4D-4B22-BA33-D281C069E46E}" type="presParOf" srcId="{ED0E00B4-26DC-48CD-AAEE-C22CE70E0863}" destId="{ED4CE345-1B2C-4F26-9DBC-EB7FFCBCD978}" srcOrd="6" destOrd="0" presId="urn:microsoft.com/office/officeart/2005/8/layout/lProcess2"/>
    <dgm:cxn modelId="{14940944-EDA9-422D-AC03-622BD0B99B7A}" type="presParOf" srcId="{ED4CE345-1B2C-4F26-9DBC-EB7FFCBCD978}" destId="{23ADBF35-ECA4-4542-8748-0091CEB974FF}" srcOrd="0" destOrd="0" presId="urn:microsoft.com/office/officeart/2005/8/layout/lProcess2"/>
    <dgm:cxn modelId="{2918A3C4-B778-4501-A8FB-8DC4ACEFBED7}" type="presParOf" srcId="{ED4CE345-1B2C-4F26-9DBC-EB7FFCBCD978}" destId="{9C466C17-1546-44A7-ABB9-079D9CE66E76}" srcOrd="1" destOrd="0" presId="urn:microsoft.com/office/officeart/2005/8/layout/lProcess2"/>
    <dgm:cxn modelId="{265FE04C-B661-4B5F-960C-8E2A9891948C}" type="presParOf" srcId="{ED4CE345-1B2C-4F26-9DBC-EB7FFCBCD978}" destId="{B2C6C1BB-BD9B-4156-9F8D-84FA7BA15DC2}" srcOrd="2" destOrd="0" presId="urn:microsoft.com/office/officeart/2005/8/layout/lProcess2"/>
    <dgm:cxn modelId="{156E0195-B674-4D63-A99B-43D0EF545D45}" type="presParOf" srcId="{B2C6C1BB-BD9B-4156-9F8D-84FA7BA15DC2}" destId="{D83AEC1C-0600-4B06-AA8C-6C39CFFAC2CF}" srcOrd="0" destOrd="0" presId="urn:microsoft.com/office/officeart/2005/8/layout/lProcess2"/>
    <dgm:cxn modelId="{EC69A83A-B225-4218-9A49-93D2F8D8A8E4}" type="presParOf" srcId="{D83AEC1C-0600-4B06-AA8C-6C39CFFAC2CF}" destId="{97C9403F-B962-4310-9292-670E5E27C51A}" srcOrd="0" destOrd="0" presId="urn:microsoft.com/office/officeart/2005/8/layout/lProcess2"/>
    <dgm:cxn modelId="{1B979088-B02D-458B-81F8-8EC24932ACA5}" type="presParOf" srcId="{D83AEC1C-0600-4B06-AA8C-6C39CFFAC2CF}" destId="{24690324-B12A-45A5-8713-8D8F25D1E96D}" srcOrd="1" destOrd="0" presId="urn:microsoft.com/office/officeart/2005/8/layout/lProcess2"/>
    <dgm:cxn modelId="{15E7AAC4-E604-4FEF-8A84-B450878516EC}" type="presParOf" srcId="{D83AEC1C-0600-4B06-AA8C-6C39CFFAC2CF}" destId="{F5C19A78-46A3-4ECA-A012-208E37B9FEE8}" srcOrd="2" destOrd="0" presId="urn:microsoft.com/office/officeart/2005/8/layout/lProcess2"/>
    <dgm:cxn modelId="{AC9E20C4-5D2F-42D4-AF6F-68A3A0B37248}" type="presParOf" srcId="{D83AEC1C-0600-4B06-AA8C-6C39CFFAC2CF}" destId="{F276EE1B-60A3-46CD-A61B-4D0D51878DB9}" srcOrd="3" destOrd="0" presId="urn:microsoft.com/office/officeart/2005/8/layout/lProcess2"/>
    <dgm:cxn modelId="{AD9FAC28-0A41-436E-B565-CE6385FB7F65}" type="presParOf" srcId="{D83AEC1C-0600-4B06-AA8C-6C39CFFAC2CF}" destId="{A542336B-4BBB-48DD-AFA1-0164EC09A54F}" srcOrd="4" destOrd="0" presId="urn:microsoft.com/office/officeart/2005/8/layout/lProcess2"/>
    <dgm:cxn modelId="{16442265-E00F-43AF-941A-7CC321C1AF5E}" type="presParOf" srcId="{D83AEC1C-0600-4B06-AA8C-6C39CFFAC2CF}" destId="{FB7E6318-4AC7-4C2F-A0D7-F930CE2A171B}" srcOrd="5" destOrd="0" presId="urn:microsoft.com/office/officeart/2005/8/layout/lProcess2"/>
    <dgm:cxn modelId="{A12A3A1D-7CDB-4227-8D4A-35849D3862B0}" type="presParOf" srcId="{D83AEC1C-0600-4B06-AA8C-6C39CFFAC2CF}" destId="{316A6D8C-2907-4D75-893F-67477ACC6F12}" srcOrd="6" destOrd="0" presId="urn:microsoft.com/office/officeart/2005/8/layout/lProcess2"/>
    <dgm:cxn modelId="{967CF3C8-8609-4E1E-80D5-7A9B0EB1C5AC}" type="presParOf" srcId="{D83AEC1C-0600-4B06-AA8C-6C39CFFAC2CF}" destId="{948E58DD-6B8E-4949-B62A-5BBBFE14F68D}" srcOrd="7" destOrd="0" presId="urn:microsoft.com/office/officeart/2005/8/layout/lProcess2"/>
    <dgm:cxn modelId="{D20AA7D8-F656-4B25-A607-B449864DB83E}" type="presParOf" srcId="{D83AEC1C-0600-4B06-AA8C-6C39CFFAC2CF}" destId="{427C0AD6-AF39-4CDE-9762-75CEB85E7D55}" srcOrd="8" destOrd="0" presId="urn:microsoft.com/office/officeart/2005/8/layout/lProcess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57C396FE-37D4-4519-A20D-D07D6109AAD1}" type="doc">
      <dgm:prSet loTypeId="urn:microsoft.com/office/officeart/2005/8/layout/lProcess2" loCatId="relationship" qsTypeId="urn:microsoft.com/office/officeart/2005/8/quickstyle/simple1" qsCatId="simple" csTypeId="urn:microsoft.com/office/officeart/2005/8/colors/accent0_1" csCatId="mainScheme" phldr="1"/>
      <dgm:spPr/>
      <dgm:t>
        <a:bodyPr/>
        <a:lstStyle/>
        <a:p>
          <a:endParaRPr lang="en-US"/>
        </a:p>
      </dgm:t>
    </dgm:pt>
    <dgm:pt modelId="{DEC7A695-3765-417B-BD50-6CB250529585}">
      <dgm:prSet phldrT="[Text]"/>
      <dgm:spPr/>
      <dgm:t>
        <a:bodyPr/>
        <a:lstStyle/>
        <a:p>
          <a:pPr algn="ctr"/>
          <a:r>
            <a:rPr lang="en-US" dirty="0"/>
            <a:t>    K-2	</a:t>
          </a:r>
        </a:p>
      </dgm:t>
    </dgm:pt>
    <dgm:pt modelId="{925BB073-226E-41F5-9FB3-0A1A5BB84880}" type="parTrans" cxnId="{6B602791-8448-4693-B022-E64B53A5D22D}">
      <dgm:prSet/>
      <dgm:spPr/>
      <dgm:t>
        <a:bodyPr/>
        <a:lstStyle/>
        <a:p>
          <a:pPr algn="ctr"/>
          <a:endParaRPr lang="en-US"/>
        </a:p>
      </dgm:t>
    </dgm:pt>
    <dgm:pt modelId="{E6F6107D-6FCA-43C3-B9EE-225DE9977277}" type="sibTrans" cxnId="{6B602791-8448-4693-B022-E64B53A5D22D}">
      <dgm:prSet/>
      <dgm:spPr/>
      <dgm:t>
        <a:bodyPr/>
        <a:lstStyle/>
        <a:p>
          <a:pPr algn="ctr"/>
          <a:endParaRPr lang="en-US"/>
        </a:p>
      </dgm:t>
    </dgm:pt>
    <dgm:pt modelId="{6FDE74CD-D4FB-4C82-A6AD-9E23369B6D71}">
      <dgm:prSet phldrT="[Text]"/>
      <dgm:spPr/>
      <dgm:t>
        <a:bodyPr/>
        <a:lstStyle/>
        <a:p>
          <a:pPr algn="ctr"/>
          <a:r>
            <a:rPr lang="en-US" dirty="0"/>
            <a:t>3-5</a:t>
          </a:r>
        </a:p>
      </dgm:t>
    </dgm:pt>
    <dgm:pt modelId="{88226B89-5737-45CD-B6B7-B3C4ECBCE36B}" type="parTrans" cxnId="{1CAC8E99-3C7F-44D6-A8D6-7807E0F180CF}">
      <dgm:prSet/>
      <dgm:spPr/>
      <dgm:t>
        <a:bodyPr/>
        <a:lstStyle/>
        <a:p>
          <a:pPr algn="ctr"/>
          <a:endParaRPr lang="en-US"/>
        </a:p>
      </dgm:t>
    </dgm:pt>
    <dgm:pt modelId="{0F6E0F20-03C1-461B-80A5-B6E187E1CDFA}" type="sibTrans" cxnId="{1CAC8E99-3C7F-44D6-A8D6-7807E0F180CF}">
      <dgm:prSet/>
      <dgm:spPr/>
      <dgm:t>
        <a:bodyPr/>
        <a:lstStyle/>
        <a:p>
          <a:pPr algn="ctr"/>
          <a:endParaRPr lang="en-US"/>
        </a:p>
      </dgm:t>
    </dgm:pt>
    <dgm:pt modelId="{4EC3FDA8-515A-45F5-A58A-66566AD25D23}">
      <dgm:prSet phldrT="[Text]"/>
      <dgm:spPr/>
      <dgm:t>
        <a:bodyPr/>
        <a:lstStyle/>
        <a:p>
          <a:pPr algn="ctr"/>
          <a:endParaRPr lang="en-US" dirty="0"/>
        </a:p>
      </dgm:t>
    </dgm:pt>
    <dgm:pt modelId="{D07FFA81-3FF2-4826-848A-4A0DF78A0539}" type="parTrans" cxnId="{54F45468-1483-4EFF-AE46-6B704ECAE8D8}">
      <dgm:prSet/>
      <dgm:spPr/>
      <dgm:t>
        <a:bodyPr/>
        <a:lstStyle/>
        <a:p>
          <a:pPr algn="ctr"/>
          <a:endParaRPr lang="en-US"/>
        </a:p>
      </dgm:t>
    </dgm:pt>
    <dgm:pt modelId="{7A2F413C-31D1-4463-9460-2CAFCC5A2E23}" type="sibTrans" cxnId="{54F45468-1483-4EFF-AE46-6B704ECAE8D8}">
      <dgm:prSet/>
      <dgm:spPr/>
      <dgm:t>
        <a:bodyPr/>
        <a:lstStyle/>
        <a:p>
          <a:pPr algn="ctr"/>
          <a:endParaRPr lang="en-US"/>
        </a:p>
      </dgm:t>
    </dgm:pt>
    <dgm:pt modelId="{63D61470-BB9D-4D41-ADCA-C609D709572C}">
      <dgm:prSet phldrT="[Text]"/>
      <dgm:spPr/>
      <dgm:t>
        <a:bodyPr/>
        <a:lstStyle/>
        <a:p>
          <a:pPr algn="ctr"/>
          <a:r>
            <a:rPr lang="en-US" dirty="0"/>
            <a:t>6-8</a:t>
          </a:r>
        </a:p>
      </dgm:t>
    </dgm:pt>
    <dgm:pt modelId="{5530D6DE-C477-4980-82FF-E7B2221A0301}" type="parTrans" cxnId="{AD550674-D62A-48BC-A1B5-128238EEAA80}">
      <dgm:prSet/>
      <dgm:spPr/>
      <dgm:t>
        <a:bodyPr/>
        <a:lstStyle/>
        <a:p>
          <a:pPr algn="ctr"/>
          <a:endParaRPr lang="en-US"/>
        </a:p>
      </dgm:t>
    </dgm:pt>
    <dgm:pt modelId="{9AAEFE6B-3896-4AA3-9206-50EB744A21AC}" type="sibTrans" cxnId="{AD550674-D62A-48BC-A1B5-128238EEAA80}">
      <dgm:prSet/>
      <dgm:spPr/>
      <dgm:t>
        <a:bodyPr/>
        <a:lstStyle/>
        <a:p>
          <a:pPr algn="ctr"/>
          <a:endParaRPr lang="en-US"/>
        </a:p>
      </dgm:t>
    </dgm:pt>
    <dgm:pt modelId="{C6D0ED7C-7A21-4DD7-BB09-6A8C4BCFB239}">
      <dgm:prSet phldrT="[Text]"/>
      <dgm:spPr/>
      <dgm:t>
        <a:bodyPr/>
        <a:lstStyle/>
        <a:p>
          <a:pPr algn="ctr"/>
          <a:r>
            <a:rPr lang="en-US" dirty="0"/>
            <a:t>High School</a:t>
          </a:r>
        </a:p>
      </dgm:t>
    </dgm:pt>
    <dgm:pt modelId="{6764337A-D142-4329-A58D-C41C8EC39732}" type="parTrans" cxnId="{949195D9-83E9-47F4-97D8-3F231ED711D9}">
      <dgm:prSet/>
      <dgm:spPr/>
      <dgm:t>
        <a:bodyPr/>
        <a:lstStyle/>
        <a:p>
          <a:pPr algn="ctr"/>
          <a:endParaRPr lang="en-US"/>
        </a:p>
      </dgm:t>
    </dgm:pt>
    <dgm:pt modelId="{931DDE33-EE8F-427F-B7A8-F6C67F7D8106}" type="sibTrans" cxnId="{949195D9-83E9-47F4-97D8-3F231ED711D9}">
      <dgm:prSet/>
      <dgm:spPr/>
      <dgm:t>
        <a:bodyPr/>
        <a:lstStyle/>
        <a:p>
          <a:pPr algn="ctr"/>
          <a:endParaRPr lang="en-US"/>
        </a:p>
      </dgm:t>
    </dgm:pt>
    <dgm:pt modelId="{05846C21-F493-4B2F-9FFB-2A32F67A926D}">
      <dgm:prSet phldrT="[Text]"/>
      <dgm:spPr/>
      <dgm:t>
        <a:bodyPr/>
        <a:lstStyle/>
        <a:p>
          <a:pPr algn="ctr"/>
          <a:endParaRPr lang="en-US" dirty="0"/>
        </a:p>
      </dgm:t>
    </dgm:pt>
    <dgm:pt modelId="{1539B1BD-9C61-405F-9B9F-183E066F9F24}" type="parTrans" cxnId="{FB413D6A-11C4-4D81-9DF7-2A78B1AC833F}">
      <dgm:prSet/>
      <dgm:spPr/>
      <dgm:t>
        <a:bodyPr/>
        <a:lstStyle/>
        <a:p>
          <a:endParaRPr lang="en-US"/>
        </a:p>
      </dgm:t>
    </dgm:pt>
    <dgm:pt modelId="{1BC6543A-BDBA-43D2-8C44-687D42A98867}" type="sibTrans" cxnId="{FB413D6A-11C4-4D81-9DF7-2A78B1AC833F}">
      <dgm:prSet/>
      <dgm:spPr/>
      <dgm:t>
        <a:bodyPr/>
        <a:lstStyle/>
        <a:p>
          <a:endParaRPr lang="en-US"/>
        </a:p>
      </dgm:t>
    </dgm:pt>
    <dgm:pt modelId="{079381AE-86DA-461E-BEBE-2AEC909F4B6F}">
      <dgm:prSet phldrT="[Text]"/>
      <dgm:spPr/>
      <dgm:t>
        <a:bodyPr/>
        <a:lstStyle/>
        <a:p>
          <a:pPr algn="ctr"/>
          <a:endParaRPr lang="en-US" dirty="0"/>
        </a:p>
      </dgm:t>
    </dgm:pt>
    <dgm:pt modelId="{ACAC71E7-D115-4FED-9A90-32EBD7B0BCB5}" type="parTrans" cxnId="{9BE229B3-9E6C-456D-8BB6-85B335DD245E}">
      <dgm:prSet/>
      <dgm:spPr/>
      <dgm:t>
        <a:bodyPr/>
        <a:lstStyle/>
        <a:p>
          <a:endParaRPr lang="en-US"/>
        </a:p>
      </dgm:t>
    </dgm:pt>
    <dgm:pt modelId="{8E60B45E-CA39-46B0-86BC-A2B92446187F}" type="sibTrans" cxnId="{9BE229B3-9E6C-456D-8BB6-85B335DD245E}">
      <dgm:prSet/>
      <dgm:spPr/>
      <dgm:t>
        <a:bodyPr/>
        <a:lstStyle/>
        <a:p>
          <a:endParaRPr lang="en-US"/>
        </a:p>
      </dgm:t>
    </dgm:pt>
    <dgm:pt modelId="{63E8934D-E5B9-441D-8490-294A28CBED73}">
      <dgm:prSet phldrT="[Text]"/>
      <dgm:spPr/>
      <dgm:t>
        <a:bodyPr/>
        <a:lstStyle/>
        <a:p>
          <a:pPr algn="ctr"/>
          <a:endParaRPr lang="en-US" dirty="0"/>
        </a:p>
      </dgm:t>
    </dgm:pt>
    <dgm:pt modelId="{1C56531E-B4AC-4233-ACAE-13A3B8F67F49}" type="parTrans" cxnId="{D13DC267-6322-4CA3-8635-BE6A149D307A}">
      <dgm:prSet/>
      <dgm:spPr/>
      <dgm:t>
        <a:bodyPr/>
        <a:lstStyle/>
        <a:p>
          <a:endParaRPr lang="en-US"/>
        </a:p>
      </dgm:t>
    </dgm:pt>
    <dgm:pt modelId="{A32EB445-6E96-4D2E-BC1E-270747FA1124}" type="sibTrans" cxnId="{D13DC267-6322-4CA3-8635-BE6A149D307A}">
      <dgm:prSet/>
      <dgm:spPr/>
      <dgm:t>
        <a:bodyPr/>
        <a:lstStyle/>
        <a:p>
          <a:endParaRPr lang="en-US"/>
        </a:p>
      </dgm:t>
    </dgm:pt>
    <dgm:pt modelId="{ED0E00B4-26DC-48CD-AAEE-C22CE70E0863}" type="pres">
      <dgm:prSet presAssocID="{57C396FE-37D4-4519-A20D-D07D6109AAD1}" presName="theList" presStyleCnt="0">
        <dgm:presLayoutVars>
          <dgm:dir/>
          <dgm:animLvl val="lvl"/>
          <dgm:resizeHandles val="exact"/>
        </dgm:presLayoutVars>
      </dgm:prSet>
      <dgm:spPr/>
      <dgm:t>
        <a:bodyPr/>
        <a:lstStyle/>
        <a:p>
          <a:endParaRPr lang="en-US"/>
        </a:p>
      </dgm:t>
    </dgm:pt>
    <dgm:pt modelId="{4A474EF8-777B-471C-862E-3705325937DB}" type="pres">
      <dgm:prSet presAssocID="{DEC7A695-3765-417B-BD50-6CB250529585}" presName="compNode" presStyleCnt="0"/>
      <dgm:spPr/>
    </dgm:pt>
    <dgm:pt modelId="{C3E0027A-3213-4021-8445-AD9DD8A33384}" type="pres">
      <dgm:prSet presAssocID="{DEC7A695-3765-417B-BD50-6CB250529585}" presName="aNode" presStyleLbl="bgShp" presStyleIdx="0" presStyleCnt="4"/>
      <dgm:spPr/>
      <dgm:t>
        <a:bodyPr/>
        <a:lstStyle/>
        <a:p>
          <a:endParaRPr lang="en-US"/>
        </a:p>
      </dgm:t>
    </dgm:pt>
    <dgm:pt modelId="{79AADB64-EB4D-4592-9CE3-4D1DF7BFB703}" type="pres">
      <dgm:prSet presAssocID="{DEC7A695-3765-417B-BD50-6CB250529585}" presName="textNode" presStyleLbl="bgShp" presStyleIdx="0" presStyleCnt="4"/>
      <dgm:spPr/>
      <dgm:t>
        <a:bodyPr/>
        <a:lstStyle/>
        <a:p>
          <a:endParaRPr lang="en-US"/>
        </a:p>
      </dgm:t>
    </dgm:pt>
    <dgm:pt modelId="{C3084CFE-E0A4-4FBC-B6AB-435C4BD12774}" type="pres">
      <dgm:prSet presAssocID="{DEC7A695-3765-417B-BD50-6CB250529585}" presName="compChildNode" presStyleCnt="0"/>
      <dgm:spPr/>
    </dgm:pt>
    <dgm:pt modelId="{33EAA2F3-FDBC-4081-A5EE-8069C0976F69}" type="pres">
      <dgm:prSet presAssocID="{DEC7A695-3765-417B-BD50-6CB250529585}" presName="theInnerList" presStyleCnt="0"/>
      <dgm:spPr/>
    </dgm:pt>
    <dgm:pt modelId="{72D9A8C0-27F8-4FD1-9625-C8F2665F2DE3}" type="pres">
      <dgm:prSet presAssocID="{05846C21-F493-4B2F-9FFB-2A32F67A926D}" presName="childNode" presStyleLbl="node1" presStyleIdx="0" presStyleCnt="4">
        <dgm:presLayoutVars>
          <dgm:bulletEnabled val="1"/>
        </dgm:presLayoutVars>
      </dgm:prSet>
      <dgm:spPr/>
      <dgm:t>
        <a:bodyPr/>
        <a:lstStyle/>
        <a:p>
          <a:endParaRPr lang="en-US"/>
        </a:p>
      </dgm:t>
    </dgm:pt>
    <dgm:pt modelId="{9F0D7386-EF88-4157-826B-8EFD509A2176}" type="pres">
      <dgm:prSet presAssocID="{DEC7A695-3765-417B-BD50-6CB250529585}" presName="aSpace" presStyleCnt="0"/>
      <dgm:spPr/>
    </dgm:pt>
    <dgm:pt modelId="{2D2D1082-E8A1-437A-A39E-2BD1F0653BC5}" type="pres">
      <dgm:prSet presAssocID="{6FDE74CD-D4FB-4C82-A6AD-9E23369B6D71}" presName="compNode" presStyleCnt="0"/>
      <dgm:spPr/>
    </dgm:pt>
    <dgm:pt modelId="{5B39C0A0-BCB6-4A72-A0B6-F65506244294}" type="pres">
      <dgm:prSet presAssocID="{6FDE74CD-D4FB-4C82-A6AD-9E23369B6D71}" presName="aNode" presStyleLbl="bgShp" presStyleIdx="1" presStyleCnt="4"/>
      <dgm:spPr/>
      <dgm:t>
        <a:bodyPr/>
        <a:lstStyle/>
        <a:p>
          <a:endParaRPr lang="en-US"/>
        </a:p>
      </dgm:t>
    </dgm:pt>
    <dgm:pt modelId="{B2823CF9-A4E1-4F56-9D71-D67E290AEDD9}" type="pres">
      <dgm:prSet presAssocID="{6FDE74CD-D4FB-4C82-A6AD-9E23369B6D71}" presName="textNode" presStyleLbl="bgShp" presStyleIdx="1" presStyleCnt="4"/>
      <dgm:spPr/>
      <dgm:t>
        <a:bodyPr/>
        <a:lstStyle/>
        <a:p>
          <a:endParaRPr lang="en-US"/>
        </a:p>
      </dgm:t>
    </dgm:pt>
    <dgm:pt modelId="{F002BFAB-0527-4D05-9A45-973C96795C47}" type="pres">
      <dgm:prSet presAssocID="{6FDE74CD-D4FB-4C82-A6AD-9E23369B6D71}" presName="compChildNode" presStyleCnt="0"/>
      <dgm:spPr/>
    </dgm:pt>
    <dgm:pt modelId="{01654018-6885-4981-B1AA-224560E3214A}" type="pres">
      <dgm:prSet presAssocID="{6FDE74CD-D4FB-4C82-A6AD-9E23369B6D71}" presName="theInnerList" presStyleCnt="0"/>
      <dgm:spPr/>
    </dgm:pt>
    <dgm:pt modelId="{474B70A3-25F1-4621-BF26-0674C217FBF2}" type="pres">
      <dgm:prSet presAssocID="{4EC3FDA8-515A-45F5-A58A-66566AD25D23}" presName="childNode" presStyleLbl="node1" presStyleIdx="1" presStyleCnt="4">
        <dgm:presLayoutVars>
          <dgm:bulletEnabled val="1"/>
        </dgm:presLayoutVars>
      </dgm:prSet>
      <dgm:spPr/>
      <dgm:t>
        <a:bodyPr/>
        <a:lstStyle/>
        <a:p>
          <a:endParaRPr lang="en-US"/>
        </a:p>
      </dgm:t>
    </dgm:pt>
    <dgm:pt modelId="{3BDC4C36-5EE5-4654-B66D-5EB9DDD162E0}" type="pres">
      <dgm:prSet presAssocID="{6FDE74CD-D4FB-4C82-A6AD-9E23369B6D71}" presName="aSpace" presStyleCnt="0"/>
      <dgm:spPr/>
    </dgm:pt>
    <dgm:pt modelId="{9D93579A-8294-4145-A0CE-4A37768DA720}" type="pres">
      <dgm:prSet presAssocID="{63D61470-BB9D-4D41-ADCA-C609D709572C}" presName="compNode" presStyleCnt="0"/>
      <dgm:spPr/>
    </dgm:pt>
    <dgm:pt modelId="{69DB07DB-FA37-4D4F-AAB0-84E088E2E8AB}" type="pres">
      <dgm:prSet presAssocID="{63D61470-BB9D-4D41-ADCA-C609D709572C}" presName="aNode" presStyleLbl="bgShp" presStyleIdx="2" presStyleCnt="4"/>
      <dgm:spPr/>
      <dgm:t>
        <a:bodyPr/>
        <a:lstStyle/>
        <a:p>
          <a:endParaRPr lang="en-US"/>
        </a:p>
      </dgm:t>
    </dgm:pt>
    <dgm:pt modelId="{F99ECB11-55CA-4CD2-BA68-EB53D5A788D4}" type="pres">
      <dgm:prSet presAssocID="{63D61470-BB9D-4D41-ADCA-C609D709572C}" presName="textNode" presStyleLbl="bgShp" presStyleIdx="2" presStyleCnt="4"/>
      <dgm:spPr/>
      <dgm:t>
        <a:bodyPr/>
        <a:lstStyle/>
        <a:p>
          <a:endParaRPr lang="en-US"/>
        </a:p>
      </dgm:t>
    </dgm:pt>
    <dgm:pt modelId="{0FECE478-006F-4F7B-9DB3-FCD6FEFEAD6F}" type="pres">
      <dgm:prSet presAssocID="{63D61470-BB9D-4D41-ADCA-C609D709572C}" presName="compChildNode" presStyleCnt="0"/>
      <dgm:spPr/>
    </dgm:pt>
    <dgm:pt modelId="{9A1A4233-AC16-4441-A97C-D1C1902106C7}" type="pres">
      <dgm:prSet presAssocID="{63D61470-BB9D-4D41-ADCA-C609D709572C}" presName="theInnerList" presStyleCnt="0"/>
      <dgm:spPr/>
    </dgm:pt>
    <dgm:pt modelId="{8DA69070-42F2-43DF-92BF-E142C148425E}" type="pres">
      <dgm:prSet presAssocID="{079381AE-86DA-461E-BEBE-2AEC909F4B6F}" presName="childNode" presStyleLbl="node1" presStyleIdx="2" presStyleCnt="4">
        <dgm:presLayoutVars>
          <dgm:bulletEnabled val="1"/>
        </dgm:presLayoutVars>
      </dgm:prSet>
      <dgm:spPr/>
      <dgm:t>
        <a:bodyPr/>
        <a:lstStyle/>
        <a:p>
          <a:endParaRPr lang="en-US"/>
        </a:p>
      </dgm:t>
    </dgm:pt>
    <dgm:pt modelId="{10BF8425-E09F-4D91-B312-3818EA46EECA}" type="pres">
      <dgm:prSet presAssocID="{63D61470-BB9D-4D41-ADCA-C609D709572C}" presName="aSpace" presStyleCnt="0"/>
      <dgm:spPr/>
    </dgm:pt>
    <dgm:pt modelId="{ED4CE345-1B2C-4F26-9DBC-EB7FFCBCD978}" type="pres">
      <dgm:prSet presAssocID="{C6D0ED7C-7A21-4DD7-BB09-6A8C4BCFB239}" presName="compNode" presStyleCnt="0"/>
      <dgm:spPr/>
    </dgm:pt>
    <dgm:pt modelId="{23ADBF35-ECA4-4542-8748-0091CEB974FF}" type="pres">
      <dgm:prSet presAssocID="{C6D0ED7C-7A21-4DD7-BB09-6A8C4BCFB239}" presName="aNode" presStyleLbl="bgShp" presStyleIdx="3" presStyleCnt="4"/>
      <dgm:spPr/>
      <dgm:t>
        <a:bodyPr/>
        <a:lstStyle/>
        <a:p>
          <a:endParaRPr lang="en-US"/>
        </a:p>
      </dgm:t>
    </dgm:pt>
    <dgm:pt modelId="{9C466C17-1546-44A7-ABB9-079D9CE66E76}" type="pres">
      <dgm:prSet presAssocID="{C6D0ED7C-7A21-4DD7-BB09-6A8C4BCFB239}" presName="textNode" presStyleLbl="bgShp" presStyleIdx="3" presStyleCnt="4"/>
      <dgm:spPr/>
      <dgm:t>
        <a:bodyPr/>
        <a:lstStyle/>
        <a:p>
          <a:endParaRPr lang="en-US"/>
        </a:p>
      </dgm:t>
    </dgm:pt>
    <dgm:pt modelId="{B2C6C1BB-BD9B-4156-9F8D-84FA7BA15DC2}" type="pres">
      <dgm:prSet presAssocID="{C6D0ED7C-7A21-4DD7-BB09-6A8C4BCFB239}" presName="compChildNode" presStyleCnt="0"/>
      <dgm:spPr/>
    </dgm:pt>
    <dgm:pt modelId="{D83AEC1C-0600-4B06-AA8C-6C39CFFAC2CF}" type="pres">
      <dgm:prSet presAssocID="{C6D0ED7C-7A21-4DD7-BB09-6A8C4BCFB239}" presName="theInnerList" presStyleCnt="0"/>
      <dgm:spPr/>
    </dgm:pt>
    <dgm:pt modelId="{40F8020F-A3E8-4981-828A-5C24DC007164}" type="pres">
      <dgm:prSet presAssocID="{63E8934D-E5B9-441D-8490-294A28CBED73}" presName="childNode" presStyleLbl="node1" presStyleIdx="3" presStyleCnt="4">
        <dgm:presLayoutVars>
          <dgm:bulletEnabled val="1"/>
        </dgm:presLayoutVars>
      </dgm:prSet>
      <dgm:spPr/>
      <dgm:t>
        <a:bodyPr/>
        <a:lstStyle/>
        <a:p>
          <a:endParaRPr lang="en-US"/>
        </a:p>
      </dgm:t>
    </dgm:pt>
  </dgm:ptLst>
  <dgm:cxnLst>
    <dgm:cxn modelId="{6B602791-8448-4693-B022-E64B53A5D22D}" srcId="{57C396FE-37D4-4519-A20D-D07D6109AAD1}" destId="{DEC7A695-3765-417B-BD50-6CB250529585}" srcOrd="0" destOrd="0" parTransId="{925BB073-226E-41F5-9FB3-0A1A5BB84880}" sibTransId="{E6F6107D-6FCA-43C3-B9EE-225DE9977277}"/>
    <dgm:cxn modelId="{640A0E44-1225-4D31-AD87-9EDF2A01D989}" type="presOf" srcId="{079381AE-86DA-461E-BEBE-2AEC909F4B6F}" destId="{8DA69070-42F2-43DF-92BF-E142C148425E}" srcOrd="0" destOrd="0" presId="urn:microsoft.com/office/officeart/2005/8/layout/lProcess2"/>
    <dgm:cxn modelId="{F869E979-292B-4C60-8331-722D2B42473D}" type="presOf" srcId="{63D61470-BB9D-4D41-ADCA-C609D709572C}" destId="{69DB07DB-FA37-4D4F-AAB0-84E088E2E8AB}" srcOrd="0" destOrd="0" presId="urn:microsoft.com/office/officeart/2005/8/layout/lProcess2"/>
    <dgm:cxn modelId="{949195D9-83E9-47F4-97D8-3F231ED711D9}" srcId="{57C396FE-37D4-4519-A20D-D07D6109AAD1}" destId="{C6D0ED7C-7A21-4DD7-BB09-6A8C4BCFB239}" srcOrd="3" destOrd="0" parTransId="{6764337A-D142-4329-A58D-C41C8EC39732}" sibTransId="{931DDE33-EE8F-427F-B7A8-F6C67F7D8106}"/>
    <dgm:cxn modelId="{D13DC267-6322-4CA3-8635-BE6A149D307A}" srcId="{C6D0ED7C-7A21-4DD7-BB09-6A8C4BCFB239}" destId="{63E8934D-E5B9-441D-8490-294A28CBED73}" srcOrd="0" destOrd="0" parTransId="{1C56531E-B4AC-4233-ACAE-13A3B8F67F49}" sibTransId="{A32EB445-6E96-4D2E-BC1E-270747FA1124}"/>
    <dgm:cxn modelId="{FB413D6A-11C4-4D81-9DF7-2A78B1AC833F}" srcId="{DEC7A695-3765-417B-BD50-6CB250529585}" destId="{05846C21-F493-4B2F-9FFB-2A32F67A926D}" srcOrd="0" destOrd="0" parTransId="{1539B1BD-9C61-405F-9B9F-183E066F9F24}" sibTransId="{1BC6543A-BDBA-43D2-8C44-687D42A98867}"/>
    <dgm:cxn modelId="{DBFDC11B-43AB-487A-AD47-35FA8AA950B3}" type="presOf" srcId="{6FDE74CD-D4FB-4C82-A6AD-9E23369B6D71}" destId="{B2823CF9-A4E1-4F56-9D71-D67E290AEDD9}" srcOrd="1" destOrd="0" presId="urn:microsoft.com/office/officeart/2005/8/layout/lProcess2"/>
    <dgm:cxn modelId="{9BE229B3-9E6C-456D-8BB6-85B335DD245E}" srcId="{63D61470-BB9D-4D41-ADCA-C609D709572C}" destId="{079381AE-86DA-461E-BEBE-2AEC909F4B6F}" srcOrd="0" destOrd="0" parTransId="{ACAC71E7-D115-4FED-9A90-32EBD7B0BCB5}" sibTransId="{8E60B45E-CA39-46B0-86BC-A2B92446187F}"/>
    <dgm:cxn modelId="{A880C7C1-A2AE-4AA3-8CFD-41C7AFC8E349}" type="presOf" srcId="{05846C21-F493-4B2F-9FFB-2A32F67A926D}" destId="{72D9A8C0-27F8-4FD1-9625-C8F2665F2DE3}" srcOrd="0" destOrd="0" presId="urn:microsoft.com/office/officeart/2005/8/layout/lProcess2"/>
    <dgm:cxn modelId="{54F45468-1483-4EFF-AE46-6B704ECAE8D8}" srcId="{6FDE74CD-D4FB-4C82-A6AD-9E23369B6D71}" destId="{4EC3FDA8-515A-45F5-A58A-66566AD25D23}" srcOrd="0" destOrd="0" parTransId="{D07FFA81-3FF2-4826-848A-4A0DF78A0539}" sibTransId="{7A2F413C-31D1-4463-9460-2CAFCC5A2E23}"/>
    <dgm:cxn modelId="{836C381A-AAD4-4E20-B022-2A4389717479}" type="presOf" srcId="{63E8934D-E5B9-441D-8490-294A28CBED73}" destId="{40F8020F-A3E8-4981-828A-5C24DC007164}" srcOrd="0" destOrd="0" presId="urn:microsoft.com/office/officeart/2005/8/layout/lProcess2"/>
    <dgm:cxn modelId="{BE6488D3-3846-4029-9564-0F309E3BF7A0}" type="presOf" srcId="{6FDE74CD-D4FB-4C82-A6AD-9E23369B6D71}" destId="{5B39C0A0-BCB6-4A72-A0B6-F65506244294}" srcOrd="0" destOrd="0" presId="urn:microsoft.com/office/officeart/2005/8/layout/lProcess2"/>
    <dgm:cxn modelId="{87B9839E-9E5A-44EF-B380-C441C23956BA}" type="presOf" srcId="{C6D0ED7C-7A21-4DD7-BB09-6A8C4BCFB239}" destId="{9C466C17-1546-44A7-ABB9-079D9CE66E76}" srcOrd="1" destOrd="0" presId="urn:microsoft.com/office/officeart/2005/8/layout/lProcess2"/>
    <dgm:cxn modelId="{1CAC8E99-3C7F-44D6-A8D6-7807E0F180CF}" srcId="{57C396FE-37D4-4519-A20D-D07D6109AAD1}" destId="{6FDE74CD-D4FB-4C82-A6AD-9E23369B6D71}" srcOrd="1" destOrd="0" parTransId="{88226B89-5737-45CD-B6B7-B3C4ECBCE36B}" sibTransId="{0F6E0F20-03C1-461B-80A5-B6E187E1CDFA}"/>
    <dgm:cxn modelId="{A8CAEAEB-8399-43E0-A35D-BD09C9BCB2B9}" type="presOf" srcId="{63D61470-BB9D-4D41-ADCA-C609D709572C}" destId="{F99ECB11-55CA-4CD2-BA68-EB53D5A788D4}" srcOrd="1" destOrd="0" presId="urn:microsoft.com/office/officeart/2005/8/layout/lProcess2"/>
    <dgm:cxn modelId="{014F1EF8-AA5D-4A16-9A7D-A809CA02F852}" type="presOf" srcId="{DEC7A695-3765-417B-BD50-6CB250529585}" destId="{79AADB64-EB4D-4592-9CE3-4D1DF7BFB703}" srcOrd="1" destOrd="0" presId="urn:microsoft.com/office/officeart/2005/8/layout/lProcess2"/>
    <dgm:cxn modelId="{89D7F9C3-2269-44F9-A960-448F0C4693D3}" type="presOf" srcId="{DEC7A695-3765-417B-BD50-6CB250529585}" destId="{C3E0027A-3213-4021-8445-AD9DD8A33384}" srcOrd="0" destOrd="0" presId="urn:microsoft.com/office/officeart/2005/8/layout/lProcess2"/>
    <dgm:cxn modelId="{C32A7D6B-A7F4-4BE0-ADCE-140142CD9E13}" type="presOf" srcId="{57C396FE-37D4-4519-A20D-D07D6109AAD1}" destId="{ED0E00B4-26DC-48CD-AAEE-C22CE70E0863}" srcOrd="0" destOrd="0" presId="urn:microsoft.com/office/officeart/2005/8/layout/lProcess2"/>
    <dgm:cxn modelId="{1B46EE5C-B439-419F-87AF-8FAEDAF161A4}" type="presOf" srcId="{C6D0ED7C-7A21-4DD7-BB09-6A8C4BCFB239}" destId="{23ADBF35-ECA4-4542-8748-0091CEB974FF}" srcOrd="0" destOrd="0" presId="urn:microsoft.com/office/officeart/2005/8/layout/lProcess2"/>
    <dgm:cxn modelId="{AD550674-D62A-48BC-A1B5-128238EEAA80}" srcId="{57C396FE-37D4-4519-A20D-D07D6109AAD1}" destId="{63D61470-BB9D-4D41-ADCA-C609D709572C}" srcOrd="2" destOrd="0" parTransId="{5530D6DE-C477-4980-82FF-E7B2221A0301}" sibTransId="{9AAEFE6B-3896-4AA3-9206-50EB744A21AC}"/>
    <dgm:cxn modelId="{0DDFA592-5643-447D-9230-5BFB3EA378A0}" type="presOf" srcId="{4EC3FDA8-515A-45F5-A58A-66566AD25D23}" destId="{474B70A3-25F1-4621-BF26-0674C217FBF2}" srcOrd="0" destOrd="0" presId="urn:microsoft.com/office/officeart/2005/8/layout/lProcess2"/>
    <dgm:cxn modelId="{3253A151-C293-4893-862B-EFD82BB563F3}" type="presParOf" srcId="{ED0E00B4-26DC-48CD-AAEE-C22CE70E0863}" destId="{4A474EF8-777B-471C-862E-3705325937DB}" srcOrd="0" destOrd="0" presId="urn:microsoft.com/office/officeart/2005/8/layout/lProcess2"/>
    <dgm:cxn modelId="{1DB2C84D-8A07-4E58-B57D-BF92923056F7}" type="presParOf" srcId="{4A474EF8-777B-471C-862E-3705325937DB}" destId="{C3E0027A-3213-4021-8445-AD9DD8A33384}" srcOrd="0" destOrd="0" presId="urn:microsoft.com/office/officeart/2005/8/layout/lProcess2"/>
    <dgm:cxn modelId="{A5E48831-1BD0-4F20-B287-059603CCE727}" type="presParOf" srcId="{4A474EF8-777B-471C-862E-3705325937DB}" destId="{79AADB64-EB4D-4592-9CE3-4D1DF7BFB703}" srcOrd="1" destOrd="0" presId="urn:microsoft.com/office/officeart/2005/8/layout/lProcess2"/>
    <dgm:cxn modelId="{85741154-B518-4943-AD91-E0AFA8FC6824}" type="presParOf" srcId="{4A474EF8-777B-471C-862E-3705325937DB}" destId="{C3084CFE-E0A4-4FBC-B6AB-435C4BD12774}" srcOrd="2" destOrd="0" presId="urn:microsoft.com/office/officeart/2005/8/layout/lProcess2"/>
    <dgm:cxn modelId="{C1AE8270-8DD4-44D9-9AF9-4A02EE62B79B}" type="presParOf" srcId="{C3084CFE-E0A4-4FBC-B6AB-435C4BD12774}" destId="{33EAA2F3-FDBC-4081-A5EE-8069C0976F69}" srcOrd="0" destOrd="0" presId="urn:microsoft.com/office/officeart/2005/8/layout/lProcess2"/>
    <dgm:cxn modelId="{DDC25F63-2473-4A4C-8DD4-D13DEC536759}" type="presParOf" srcId="{33EAA2F3-FDBC-4081-A5EE-8069C0976F69}" destId="{72D9A8C0-27F8-4FD1-9625-C8F2665F2DE3}" srcOrd="0" destOrd="0" presId="urn:microsoft.com/office/officeart/2005/8/layout/lProcess2"/>
    <dgm:cxn modelId="{78CF269E-A52D-4EB9-A0DF-70FF722D9A31}" type="presParOf" srcId="{ED0E00B4-26DC-48CD-AAEE-C22CE70E0863}" destId="{9F0D7386-EF88-4157-826B-8EFD509A2176}" srcOrd="1" destOrd="0" presId="urn:microsoft.com/office/officeart/2005/8/layout/lProcess2"/>
    <dgm:cxn modelId="{D3DA6440-3901-45DE-9BAD-7BF38E7684D6}" type="presParOf" srcId="{ED0E00B4-26DC-48CD-AAEE-C22CE70E0863}" destId="{2D2D1082-E8A1-437A-A39E-2BD1F0653BC5}" srcOrd="2" destOrd="0" presId="urn:microsoft.com/office/officeart/2005/8/layout/lProcess2"/>
    <dgm:cxn modelId="{6AF6787E-7BED-4FB3-8985-5886F96CA45B}" type="presParOf" srcId="{2D2D1082-E8A1-437A-A39E-2BD1F0653BC5}" destId="{5B39C0A0-BCB6-4A72-A0B6-F65506244294}" srcOrd="0" destOrd="0" presId="urn:microsoft.com/office/officeart/2005/8/layout/lProcess2"/>
    <dgm:cxn modelId="{B9DFD207-515B-488E-8C7B-3666D24C0596}" type="presParOf" srcId="{2D2D1082-E8A1-437A-A39E-2BD1F0653BC5}" destId="{B2823CF9-A4E1-4F56-9D71-D67E290AEDD9}" srcOrd="1" destOrd="0" presId="urn:microsoft.com/office/officeart/2005/8/layout/lProcess2"/>
    <dgm:cxn modelId="{08A8C8BE-EFBB-48D6-ACC9-9852FC6C070F}" type="presParOf" srcId="{2D2D1082-E8A1-437A-A39E-2BD1F0653BC5}" destId="{F002BFAB-0527-4D05-9A45-973C96795C47}" srcOrd="2" destOrd="0" presId="urn:microsoft.com/office/officeart/2005/8/layout/lProcess2"/>
    <dgm:cxn modelId="{FF207F1E-265C-49F5-B678-C4A2EBBA694B}" type="presParOf" srcId="{F002BFAB-0527-4D05-9A45-973C96795C47}" destId="{01654018-6885-4981-B1AA-224560E3214A}" srcOrd="0" destOrd="0" presId="urn:microsoft.com/office/officeart/2005/8/layout/lProcess2"/>
    <dgm:cxn modelId="{F4AE9180-3333-413C-B630-F66F1F1B0BB8}" type="presParOf" srcId="{01654018-6885-4981-B1AA-224560E3214A}" destId="{474B70A3-25F1-4621-BF26-0674C217FBF2}" srcOrd="0" destOrd="0" presId="urn:microsoft.com/office/officeart/2005/8/layout/lProcess2"/>
    <dgm:cxn modelId="{603A2130-BDFE-4821-9313-0FE505B67FEA}" type="presParOf" srcId="{ED0E00B4-26DC-48CD-AAEE-C22CE70E0863}" destId="{3BDC4C36-5EE5-4654-B66D-5EB9DDD162E0}" srcOrd="3" destOrd="0" presId="urn:microsoft.com/office/officeart/2005/8/layout/lProcess2"/>
    <dgm:cxn modelId="{660FD52A-0F15-498F-94DB-EE52EB8B1E02}" type="presParOf" srcId="{ED0E00B4-26DC-48CD-AAEE-C22CE70E0863}" destId="{9D93579A-8294-4145-A0CE-4A37768DA720}" srcOrd="4" destOrd="0" presId="urn:microsoft.com/office/officeart/2005/8/layout/lProcess2"/>
    <dgm:cxn modelId="{5D43ADDD-8B2B-4B29-8A2D-6281FF32A5E7}" type="presParOf" srcId="{9D93579A-8294-4145-A0CE-4A37768DA720}" destId="{69DB07DB-FA37-4D4F-AAB0-84E088E2E8AB}" srcOrd="0" destOrd="0" presId="urn:microsoft.com/office/officeart/2005/8/layout/lProcess2"/>
    <dgm:cxn modelId="{2998FCEA-A5B3-443D-B55D-E16E038A856F}" type="presParOf" srcId="{9D93579A-8294-4145-A0CE-4A37768DA720}" destId="{F99ECB11-55CA-4CD2-BA68-EB53D5A788D4}" srcOrd="1" destOrd="0" presId="urn:microsoft.com/office/officeart/2005/8/layout/lProcess2"/>
    <dgm:cxn modelId="{DD2BE8F9-6570-4E77-A5B8-F8067786AED4}" type="presParOf" srcId="{9D93579A-8294-4145-A0CE-4A37768DA720}" destId="{0FECE478-006F-4F7B-9DB3-FCD6FEFEAD6F}" srcOrd="2" destOrd="0" presId="urn:microsoft.com/office/officeart/2005/8/layout/lProcess2"/>
    <dgm:cxn modelId="{5CA96EE6-A847-4A14-B964-667213AE47B1}" type="presParOf" srcId="{0FECE478-006F-4F7B-9DB3-FCD6FEFEAD6F}" destId="{9A1A4233-AC16-4441-A97C-D1C1902106C7}" srcOrd="0" destOrd="0" presId="urn:microsoft.com/office/officeart/2005/8/layout/lProcess2"/>
    <dgm:cxn modelId="{B81EFA34-4EAC-4268-B636-6FDA86C92748}" type="presParOf" srcId="{9A1A4233-AC16-4441-A97C-D1C1902106C7}" destId="{8DA69070-42F2-43DF-92BF-E142C148425E}" srcOrd="0" destOrd="0" presId="urn:microsoft.com/office/officeart/2005/8/layout/lProcess2"/>
    <dgm:cxn modelId="{4ED66204-E9A5-4C1B-B9B8-5EE324CD7914}" type="presParOf" srcId="{ED0E00B4-26DC-48CD-AAEE-C22CE70E0863}" destId="{10BF8425-E09F-4D91-B312-3818EA46EECA}" srcOrd="5" destOrd="0" presId="urn:microsoft.com/office/officeart/2005/8/layout/lProcess2"/>
    <dgm:cxn modelId="{B48055E1-6D99-488F-9B92-D18E9AFA3C2D}" type="presParOf" srcId="{ED0E00B4-26DC-48CD-AAEE-C22CE70E0863}" destId="{ED4CE345-1B2C-4F26-9DBC-EB7FFCBCD978}" srcOrd="6" destOrd="0" presId="urn:microsoft.com/office/officeart/2005/8/layout/lProcess2"/>
    <dgm:cxn modelId="{070CE551-6A77-42DF-8B75-2E072B2B7DEF}" type="presParOf" srcId="{ED4CE345-1B2C-4F26-9DBC-EB7FFCBCD978}" destId="{23ADBF35-ECA4-4542-8748-0091CEB974FF}" srcOrd="0" destOrd="0" presId="urn:microsoft.com/office/officeart/2005/8/layout/lProcess2"/>
    <dgm:cxn modelId="{A14D2402-F4A2-4109-8EA9-76565382A08C}" type="presParOf" srcId="{ED4CE345-1B2C-4F26-9DBC-EB7FFCBCD978}" destId="{9C466C17-1546-44A7-ABB9-079D9CE66E76}" srcOrd="1" destOrd="0" presId="urn:microsoft.com/office/officeart/2005/8/layout/lProcess2"/>
    <dgm:cxn modelId="{F158DE7C-8D59-470F-9E2D-62F4359896F6}" type="presParOf" srcId="{ED4CE345-1B2C-4F26-9DBC-EB7FFCBCD978}" destId="{B2C6C1BB-BD9B-4156-9F8D-84FA7BA15DC2}" srcOrd="2" destOrd="0" presId="urn:microsoft.com/office/officeart/2005/8/layout/lProcess2"/>
    <dgm:cxn modelId="{0CFB9A8C-B57A-4876-8BA1-F6DB24BD7251}" type="presParOf" srcId="{B2C6C1BB-BD9B-4156-9F8D-84FA7BA15DC2}" destId="{D83AEC1C-0600-4B06-AA8C-6C39CFFAC2CF}" srcOrd="0" destOrd="0" presId="urn:microsoft.com/office/officeart/2005/8/layout/lProcess2"/>
    <dgm:cxn modelId="{237886D9-5AA7-46A9-9DAE-A78207ED2D23}" type="presParOf" srcId="{D83AEC1C-0600-4B06-AA8C-6C39CFFAC2CF}" destId="{40F8020F-A3E8-4981-828A-5C24DC007164}" srcOrd="0" destOrd="0" presId="urn:microsoft.com/office/officeart/2005/8/layout/lProcess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F27A3974-E32F-474E-B776-4467FD4C6C5D}" type="doc">
      <dgm:prSet loTypeId="urn:microsoft.com/office/officeart/2005/8/layout/cycle6" loCatId="relationship" qsTypeId="urn:microsoft.com/office/officeart/2005/8/quickstyle/simple1" qsCatId="simple" csTypeId="urn:microsoft.com/office/officeart/2005/8/colors/colorful4" csCatId="colorful" phldr="1"/>
      <dgm:spPr/>
      <dgm:t>
        <a:bodyPr/>
        <a:lstStyle/>
        <a:p>
          <a:endParaRPr lang="en-US"/>
        </a:p>
      </dgm:t>
    </dgm:pt>
    <dgm:pt modelId="{D4902186-3F13-4746-A861-AA94D538C635}">
      <dgm:prSet phldrT="[Text]"/>
      <dgm:spPr>
        <a:solidFill>
          <a:schemeClr val="accent2">
            <a:lumMod val="75000"/>
          </a:schemeClr>
        </a:solidFill>
      </dgm:spPr>
      <dgm:t>
        <a:bodyPr/>
        <a:lstStyle/>
        <a:p>
          <a:r>
            <a:rPr lang="en-US" dirty="0" smtClean="0"/>
            <a:t>DANCE</a:t>
          </a:r>
          <a:endParaRPr lang="en-US" dirty="0"/>
        </a:p>
      </dgm:t>
    </dgm:pt>
    <dgm:pt modelId="{FCB3188A-2C8E-41A5-BD30-9AC84CD7504B}" type="parTrans" cxnId="{281FB93F-E8A3-40D1-B5B0-3AD7BF611271}">
      <dgm:prSet/>
      <dgm:spPr/>
      <dgm:t>
        <a:bodyPr/>
        <a:lstStyle/>
        <a:p>
          <a:endParaRPr lang="en-US"/>
        </a:p>
      </dgm:t>
    </dgm:pt>
    <dgm:pt modelId="{BC0F6C8D-FF9B-48E3-8194-224B07409BB7}" type="sibTrans" cxnId="{281FB93F-E8A3-40D1-B5B0-3AD7BF611271}">
      <dgm:prSet/>
      <dgm:spPr/>
      <dgm:t>
        <a:bodyPr/>
        <a:lstStyle/>
        <a:p>
          <a:endParaRPr lang="en-US"/>
        </a:p>
      </dgm:t>
    </dgm:pt>
    <dgm:pt modelId="{7CE94658-7008-4A0C-BD51-D9AE3AD1707F}">
      <dgm:prSet phldrT="[Text]"/>
      <dgm:spPr>
        <a:solidFill>
          <a:schemeClr val="accent6">
            <a:lumMod val="75000"/>
          </a:schemeClr>
        </a:solidFill>
      </dgm:spPr>
      <dgm:t>
        <a:bodyPr/>
        <a:lstStyle/>
        <a:p>
          <a:r>
            <a:rPr lang="en-US" dirty="0" smtClean="0"/>
            <a:t>MUSIC</a:t>
          </a:r>
          <a:endParaRPr lang="en-US" dirty="0"/>
        </a:p>
      </dgm:t>
    </dgm:pt>
    <dgm:pt modelId="{82A5E190-4430-4724-A16E-3CB32AB57DC8}" type="parTrans" cxnId="{CFED6274-69B8-4A89-BC6A-A874924AA3BF}">
      <dgm:prSet/>
      <dgm:spPr/>
      <dgm:t>
        <a:bodyPr/>
        <a:lstStyle/>
        <a:p>
          <a:endParaRPr lang="en-US"/>
        </a:p>
      </dgm:t>
    </dgm:pt>
    <dgm:pt modelId="{5CD62992-3D51-4633-8741-03EF78F2D89F}" type="sibTrans" cxnId="{CFED6274-69B8-4A89-BC6A-A874924AA3BF}">
      <dgm:prSet/>
      <dgm:spPr/>
      <dgm:t>
        <a:bodyPr/>
        <a:lstStyle/>
        <a:p>
          <a:endParaRPr lang="en-US"/>
        </a:p>
      </dgm:t>
    </dgm:pt>
    <dgm:pt modelId="{2BBF5B4F-0E69-4398-A2F6-A44900307308}">
      <dgm:prSet phldrT="[Text]"/>
      <dgm:spPr>
        <a:solidFill>
          <a:schemeClr val="accent5">
            <a:lumMod val="75000"/>
          </a:schemeClr>
        </a:solidFill>
      </dgm:spPr>
      <dgm:t>
        <a:bodyPr/>
        <a:lstStyle/>
        <a:p>
          <a:r>
            <a:rPr lang="en-US" dirty="0" smtClean="0"/>
            <a:t>THEATRE ARTS</a:t>
          </a:r>
          <a:endParaRPr lang="en-US" dirty="0"/>
        </a:p>
      </dgm:t>
    </dgm:pt>
    <dgm:pt modelId="{2E85B081-2E3B-4B44-A6AD-EB6F50BB0EBC}" type="parTrans" cxnId="{0CB083D5-770C-4E3E-9921-DE404E367830}">
      <dgm:prSet/>
      <dgm:spPr/>
      <dgm:t>
        <a:bodyPr/>
        <a:lstStyle/>
        <a:p>
          <a:endParaRPr lang="en-US"/>
        </a:p>
      </dgm:t>
    </dgm:pt>
    <dgm:pt modelId="{372DDF32-A72A-4882-A07D-DC9F9D38D813}" type="sibTrans" cxnId="{0CB083D5-770C-4E3E-9921-DE404E367830}">
      <dgm:prSet/>
      <dgm:spPr/>
      <dgm:t>
        <a:bodyPr/>
        <a:lstStyle/>
        <a:p>
          <a:endParaRPr lang="en-US"/>
        </a:p>
      </dgm:t>
    </dgm:pt>
    <dgm:pt modelId="{AA1448A0-EC55-4B04-B364-22B1D95EA07B}">
      <dgm:prSet phldrT="[Text]"/>
      <dgm:spPr>
        <a:solidFill>
          <a:schemeClr val="accent1">
            <a:lumMod val="75000"/>
          </a:schemeClr>
        </a:solidFill>
      </dgm:spPr>
      <dgm:t>
        <a:bodyPr/>
        <a:lstStyle/>
        <a:p>
          <a:r>
            <a:rPr lang="en-US" dirty="0" smtClean="0"/>
            <a:t>VISUAL ARTS</a:t>
          </a:r>
          <a:endParaRPr lang="en-US" dirty="0"/>
        </a:p>
      </dgm:t>
    </dgm:pt>
    <dgm:pt modelId="{C5660AA5-784D-40BD-B7E2-31907F42E010}" type="parTrans" cxnId="{2BE13C37-8A37-4DC9-8D8F-FF416E025127}">
      <dgm:prSet/>
      <dgm:spPr/>
      <dgm:t>
        <a:bodyPr/>
        <a:lstStyle/>
        <a:p>
          <a:endParaRPr lang="en-US"/>
        </a:p>
      </dgm:t>
    </dgm:pt>
    <dgm:pt modelId="{4ADF750D-56A0-4E92-A638-26C910E0D79E}" type="sibTrans" cxnId="{2BE13C37-8A37-4DC9-8D8F-FF416E025127}">
      <dgm:prSet/>
      <dgm:spPr/>
      <dgm:t>
        <a:bodyPr/>
        <a:lstStyle/>
        <a:p>
          <a:endParaRPr lang="en-US"/>
        </a:p>
      </dgm:t>
    </dgm:pt>
    <dgm:pt modelId="{97B083C5-E51C-4F7A-B997-DDD63DD81F30}" type="pres">
      <dgm:prSet presAssocID="{F27A3974-E32F-474E-B776-4467FD4C6C5D}" presName="cycle" presStyleCnt="0">
        <dgm:presLayoutVars>
          <dgm:dir/>
          <dgm:resizeHandles val="exact"/>
        </dgm:presLayoutVars>
      </dgm:prSet>
      <dgm:spPr/>
      <dgm:t>
        <a:bodyPr/>
        <a:lstStyle/>
        <a:p>
          <a:endParaRPr lang="en-US"/>
        </a:p>
      </dgm:t>
    </dgm:pt>
    <dgm:pt modelId="{817BA773-8013-4800-9055-8DC39CD2F7AE}" type="pres">
      <dgm:prSet presAssocID="{D4902186-3F13-4746-A861-AA94D538C635}" presName="node" presStyleLbl="node1" presStyleIdx="0" presStyleCnt="4" custRadScaleRad="104137" custRadScaleInc="-4288">
        <dgm:presLayoutVars>
          <dgm:bulletEnabled val="1"/>
        </dgm:presLayoutVars>
      </dgm:prSet>
      <dgm:spPr/>
      <dgm:t>
        <a:bodyPr/>
        <a:lstStyle/>
        <a:p>
          <a:endParaRPr lang="en-US"/>
        </a:p>
      </dgm:t>
    </dgm:pt>
    <dgm:pt modelId="{A0B51ECF-5458-408C-B9BF-2767D6BEC27D}" type="pres">
      <dgm:prSet presAssocID="{D4902186-3F13-4746-A861-AA94D538C635}" presName="spNode" presStyleCnt="0"/>
      <dgm:spPr/>
    </dgm:pt>
    <dgm:pt modelId="{2A2866D9-D95C-41F8-81F2-1E9DD8F98EAD}" type="pres">
      <dgm:prSet presAssocID="{BC0F6C8D-FF9B-48E3-8194-224B07409BB7}" presName="sibTrans" presStyleLbl="sibTrans1D1" presStyleIdx="0" presStyleCnt="4"/>
      <dgm:spPr/>
      <dgm:t>
        <a:bodyPr/>
        <a:lstStyle/>
        <a:p>
          <a:endParaRPr lang="en-US"/>
        </a:p>
      </dgm:t>
    </dgm:pt>
    <dgm:pt modelId="{D56A3D51-9643-4023-8F84-A520BD5C65F8}" type="pres">
      <dgm:prSet presAssocID="{7CE94658-7008-4A0C-BD51-D9AE3AD1707F}" presName="node" presStyleLbl="node1" presStyleIdx="1" presStyleCnt="4">
        <dgm:presLayoutVars>
          <dgm:bulletEnabled val="1"/>
        </dgm:presLayoutVars>
      </dgm:prSet>
      <dgm:spPr/>
      <dgm:t>
        <a:bodyPr/>
        <a:lstStyle/>
        <a:p>
          <a:endParaRPr lang="en-US"/>
        </a:p>
      </dgm:t>
    </dgm:pt>
    <dgm:pt modelId="{A95116AE-5F8E-4255-819A-8528736B7ECC}" type="pres">
      <dgm:prSet presAssocID="{7CE94658-7008-4A0C-BD51-D9AE3AD1707F}" presName="spNode" presStyleCnt="0"/>
      <dgm:spPr/>
    </dgm:pt>
    <dgm:pt modelId="{5EE84FC9-AE50-4CAC-A43D-7585B8250347}" type="pres">
      <dgm:prSet presAssocID="{5CD62992-3D51-4633-8741-03EF78F2D89F}" presName="sibTrans" presStyleLbl="sibTrans1D1" presStyleIdx="1" presStyleCnt="4"/>
      <dgm:spPr/>
      <dgm:t>
        <a:bodyPr/>
        <a:lstStyle/>
        <a:p>
          <a:endParaRPr lang="en-US"/>
        </a:p>
      </dgm:t>
    </dgm:pt>
    <dgm:pt modelId="{0A636696-A094-4AEF-AD18-B6AE7EAC92B4}" type="pres">
      <dgm:prSet presAssocID="{2BBF5B4F-0E69-4398-A2F6-A44900307308}" presName="node" presStyleLbl="node1" presStyleIdx="2" presStyleCnt="4">
        <dgm:presLayoutVars>
          <dgm:bulletEnabled val="1"/>
        </dgm:presLayoutVars>
      </dgm:prSet>
      <dgm:spPr/>
      <dgm:t>
        <a:bodyPr/>
        <a:lstStyle/>
        <a:p>
          <a:endParaRPr lang="en-US"/>
        </a:p>
      </dgm:t>
    </dgm:pt>
    <dgm:pt modelId="{DE72B861-B0DC-4473-BDCC-FC7B9DFF8D83}" type="pres">
      <dgm:prSet presAssocID="{2BBF5B4F-0E69-4398-A2F6-A44900307308}" presName="spNode" presStyleCnt="0"/>
      <dgm:spPr/>
    </dgm:pt>
    <dgm:pt modelId="{4EB6217E-FACA-424A-97EE-88675F6B4629}" type="pres">
      <dgm:prSet presAssocID="{372DDF32-A72A-4882-A07D-DC9F9D38D813}" presName="sibTrans" presStyleLbl="sibTrans1D1" presStyleIdx="2" presStyleCnt="4"/>
      <dgm:spPr/>
      <dgm:t>
        <a:bodyPr/>
        <a:lstStyle/>
        <a:p>
          <a:endParaRPr lang="en-US"/>
        </a:p>
      </dgm:t>
    </dgm:pt>
    <dgm:pt modelId="{C2A73089-B78C-4C0D-9A0F-3D575EB8AA59}" type="pres">
      <dgm:prSet presAssocID="{AA1448A0-EC55-4B04-B364-22B1D95EA07B}" presName="node" presStyleLbl="node1" presStyleIdx="3" presStyleCnt="4">
        <dgm:presLayoutVars>
          <dgm:bulletEnabled val="1"/>
        </dgm:presLayoutVars>
      </dgm:prSet>
      <dgm:spPr/>
      <dgm:t>
        <a:bodyPr/>
        <a:lstStyle/>
        <a:p>
          <a:endParaRPr lang="en-US"/>
        </a:p>
      </dgm:t>
    </dgm:pt>
    <dgm:pt modelId="{827C50A4-5E08-46C8-855E-A1D8F1D327DA}" type="pres">
      <dgm:prSet presAssocID="{AA1448A0-EC55-4B04-B364-22B1D95EA07B}" presName="spNode" presStyleCnt="0"/>
      <dgm:spPr/>
    </dgm:pt>
    <dgm:pt modelId="{6C565773-4246-4B65-9540-210DBBF092E0}" type="pres">
      <dgm:prSet presAssocID="{4ADF750D-56A0-4E92-A638-26C910E0D79E}" presName="sibTrans" presStyleLbl="sibTrans1D1" presStyleIdx="3" presStyleCnt="4"/>
      <dgm:spPr/>
      <dgm:t>
        <a:bodyPr/>
        <a:lstStyle/>
        <a:p>
          <a:endParaRPr lang="en-US"/>
        </a:p>
      </dgm:t>
    </dgm:pt>
  </dgm:ptLst>
  <dgm:cxnLst>
    <dgm:cxn modelId="{D8BB1A2C-2751-4C57-B6BF-5A2DF3581945}" type="presOf" srcId="{4ADF750D-56A0-4E92-A638-26C910E0D79E}" destId="{6C565773-4246-4B65-9540-210DBBF092E0}" srcOrd="0" destOrd="0" presId="urn:microsoft.com/office/officeart/2005/8/layout/cycle6"/>
    <dgm:cxn modelId="{70F63692-B18D-4D7F-9A49-008F65665A79}" type="presOf" srcId="{372DDF32-A72A-4882-A07D-DC9F9D38D813}" destId="{4EB6217E-FACA-424A-97EE-88675F6B4629}" srcOrd="0" destOrd="0" presId="urn:microsoft.com/office/officeart/2005/8/layout/cycle6"/>
    <dgm:cxn modelId="{74F930BF-D469-43EE-8515-58E9DF2133E1}" type="presOf" srcId="{AA1448A0-EC55-4B04-B364-22B1D95EA07B}" destId="{C2A73089-B78C-4C0D-9A0F-3D575EB8AA59}" srcOrd="0" destOrd="0" presId="urn:microsoft.com/office/officeart/2005/8/layout/cycle6"/>
    <dgm:cxn modelId="{0CB083D5-770C-4E3E-9921-DE404E367830}" srcId="{F27A3974-E32F-474E-B776-4467FD4C6C5D}" destId="{2BBF5B4F-0E69-4398-A2F6-A44900307308}" srcOrd="2" destOrd="0" parTransId="{2E85B081-2E3B-4B44-A6AD-EB6F50BB0EBC}" sibTransId="{372DDF32-A72A-4882-A07D-DC9F9D38D813}"/>
    <dgm:cxn modelId="{38496514-5C37-4732-A876-2918875E6ABF}" type="presOf" srcId="{D4902186-3F13-4746-A861-AA94D538C635}" destId="{817BA773-8013-4800-9055-8DC39CD2F7AE}" srcOrd="0" destOrd="0" presId="urn:microsoft.com/office/officeart/2005/8/layout/cycle6"/>
    <dgm:cxn modelId="{B0434E4E-662A-4975-9E2B-57A18E1D1D68}" type="presOf" srcId="{5CD62992-3D51-4633-8741-03EF78F2D89F}" destId="{5EE84FC9-AE50-4CAC-A43D-7585B8250347}" srcOrd="0" destOrd="0" presId="urn:microsoft.com/office/officeart/2005/8/layout/cycle6"/>
    <dgm:cxn modelId="{1EC2F05B-F789-4BD6-B8E6-8E5CDD17B650}" type="presOf" srcId="{7CE94658-7008-4A0C-BD51-D9AE3AD1707F}" destId="{D56A3D51-9643-4023-8F84-A520BD5C65F8}" srcOrd="0" destOrd="0" presId="urn:microsoft.com/office/officeart/2005/8/layout/cycle6"/>
    <dgm:cxn modelId="{77E95E36-652C-4CE7-B189-6C3561249686}" type="presOf" srcId="{2BBF5B4F-0E69-4398-A2F6-A44900307308}" destId="{0A636696-A094-4AEF-AD18-B6AE7EAC92B4}" srcOrd="0" destOrd="0" presId="urn:microsoft.com/office/officeart/2005/8/layout/cycle6"/>
    <dgm:cxn modelId="{CFED6274-69B8-4A89-BC6A-A874924AA3BF}" srcId="{F27A3974-E32F-474E-B776-4467FD4C6C5D}" destId="{7CE94658-7008-4A0C-BD51-D9AE3AD1707F}" srcOrd="1" destOrd="0" parTransId="{82A5E190-4430-4724-A16E-3CB32AB57DC8}" sibTransId="{5CD62992-3D51-4633-8741-03EF78F2D89F}"/>
    <dgm:cxn modelId="{3C9AAB83-CBD9-4B82-92E3-0DD26FB9C804}" type="presOf" srcId="{F27A3974-E32F-474E-B776-4467FD4C6C5D}" destId="{97B083C5-E51C-4F7A-B997-DDD63DD81F30}" srcOrd="0" destOrd="0" presId="urn:microsoft.com/office/officeart/2005/8/layout/cycle6"/>
    <dgm:cxn modelId="{2BE13C37-8A37-4DC9-8D8F-FF416E025127}" srcId="{F27A3974-E32F-474E-B776-4467FD4C6C5D}" destId="{AA1448A0-EC55-4B04-B364-22B1D95EA07B}" srcOrd="3" destOrd="0" parTransId="{C5660AA5-784D-40BD-B7E2-31907F42E010}" sibTransId="{4ADF750D-56A0-4E92-A638-26C910E0D79E}"/>
    <dgm:cxn modelId="{0DB0BA92-53A8-45C7-BE9C-E8E102EC71F3}" type="presOf" srcId="{BC0F6C8D-FF9B-48E3-8194-224B07409BB7}" destId="{2A2866D9-D95C-41F8-81F2-1E9DD8F98EAD}" srcOrd="0" destOrd="0" presId="urn:microsoft.com/office/officeart/2005/8/layout/cycle6"/>
    <dgm:cxn modelId="{281FB93F-E8A3-40D1-B5B0-3AD7BF611271}" srcId="{F27A3974-E32F-474E-B776-4467FD4C6C5D}" destId="{D4902186-3F13-4746-A861-AA94D538C635}" srcOrd="0" destOrd="0" parTransId="{FCB3188A-2C8E-41A5-BD30-9AC84CD7504B}" sibTransId="{BC0F6C8D-FF9B-48E3-8194-224B07409BB7}"/>
    <dgm:cxn modelId="{636B7B2E-8914-4FB2-9DA3-7F4B38B05DD0}" type="presParOf" srcId="{97B083C5-E51C-4F7A-B997-DDD63DD81F30}" destId="{817BA773-8013-4800-9055-8DC39CD2F7AE}" srcOrd="0" destOrd="0" presId="urn:microsoft.com/office/officeart/2005/8/layout/cycle6"/>
    <dgm:cxn modelId="{F8C3216A-3D6B-434D-86B6-AAE1A5DDEA6D}" type="presParOf" srcId="{97B083C5-E51C-4F7A-B997-DDD63DD81F30}" destId="{A0B51ECF-5458-408C-B9BF-2767D6BEC27D}" srcOrd="1" destOrd="0" presId="urn:microsoft.com/office/officeart/2005/8/layout/cycle6"/>
    <dgm:cxn modelId="{F4A8DBA0-2258-4BC6-8900-C0A65BF0F6F7}" type="presParOf" srcId="{97B083C5-E51C-4F7A-B997-DDD63DD81F30}" destId="{2A2866D9-D95C-41F8-81F2-1E9DD8F98EAD}" srcOrd="2" destOrd="0" presId="urn:microsoft.com/office/officeart/2005/8/layout/cycle6"/>
    <dgm:cxn modelId="{D2D3DCF1-0B19-4BA7-9D98-9AD8B2EEF2B7}" type="presParOf" srcId="{97B083C5-E51C-4F7A-B997-DDD63DD81F30}" destId="{D56A3D51-9643-4023-8F84-A520BD5C65F8}" srcOrd="3" destOrd="0" presId="urn:microsoft.com/office/officeart/2005/8/layout/cycle6"/>
    <dgm:cxn modelId="{17005E6F-DCCA-4395-AD24-D062FD09D044}" type="presParOf" srcId="{97B083C5-E51C-4F7A-B997-DDD63DD81F30}" destId="{A95116AE-5F8E-4255-819A-8528736B7ECC}" srcOrd="4" destOrd="0" presId="urn:microsoft.com/office/officeart/2005/8/layout/cycle6"/>
    <dgm:cxn modelId="{D04C2935-3E0C-4E23-93F0-AF762C11918D}" type="presParOf" srcId="{97B083C5-E51C-4F7A-B997-DDD63DD81F30}" destId="{5EE84FC9-AE50-4CAC-A43D-7585B8250347}" srcOrd="5" destOrd="0" presId="urn:microsoft.com/office/officeart/2005/8/layout/cycle6"/>
    <dgm:cxn modelId="{28073E88-272D-4A6A-8366-584FF5295314}" type="presParOf" srcId="{97B083C5-E51C-4F7A-B997-DDD63DD81F30}" destId="{0A636696-A094-4AEF-AD18-B6AE7EAC92B4}" srcOrd="6" destOrd="0" presId="urn:microsoft.com/office/officeart/2005/8/layout/cycle6"/>
    <dgm:cxn modelId="{78B79B16-DE9C-4BBF-AC83-AA773EAD6F8C}" type="presParOf" srcId="{97B083C5-E51C-4F7A-B997-DDD63DD81F30}" destId="{DE72B861-B0DC-4473-BDCC-FC7B9DFF8D83}" srcOrd="7" destOrd="0" presId="urn:microsoft.com/office/officeart/2005/8/layout/cycle6"/>
    <dgm:cxn modelId="{FC3EA1E1-7C9F-402B-976F-798A93C17586}" type="presParOf" srcId="{97B083C5-E51C-4F7A-B997-DDD63DD81F30}" destId="{4EB6217E-FACA-424A-97EE-88675F6B4629}" srcOrd="8" destOrd="0" presId="urn:microsoft.com/office/officeart/2005/8/layout/cycle6"/>
    <dgm:cxn modelId="{73CE65A8-AB81-43E2-835E-FEA4E5B1B7CC}" type="presParOf" srcId="{97B083C5-E51C-4F7A-B997-DDD63DD81F30}" destId="{C2A73089-B78C-4C0D-9A0F-3D575EB8AA59}" srcOrd="9" destOrd="0" presId="urn:microsoft.com/office/officeart/2005/8/layout/cycle6"/>
    <dgm:cxn modelId="{DCC8CC50-887B-49FC-8015-F42CC8BB4679}" type="presParOf" srcId="{97B083C5-E51C-4F7A-B997-DDD63DD81F30}" destId="{827C50A4-5E08-46C8-855E-A1D8F1D327DA}" srcOrd="10" destOrd="0" presId="urn:microsoft.com/office/officeart/2005/8/layout/cycle6"/>
    <dgm:cxn modelId="{38D60B98-625C-4FB8-AA2D-F56AA6A4B839}" type="presParOf" srcId="{97B083C5-E51C-4F7A-B997-DDD63DD81F30}" destId="{6C565773-4246-4B65-9540-210DBBF092E0}" srcOrd="11" destOrd="0" presId="urn:microsoft.com/office/officeart/2005/8/layout/cycle6"/>
  </dgm:cxnLst>
  <dgm:bg/>
  <dgm:whole/>
  <dgm:extLst>
    <a:ext uri="http://schemas.microsoft.com/office/drawing/2008/diagram">
      <dsp:dataModelExt xmlns:dsp="http://schemas.microsoft.com/office/drawing/2008/diagram" xmlns="" relId="rId12"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F406A0B-2232-4CFF-B351-9B1118AB49FE}">
      <dsp:nvSpPr>
        <dsp:cNvPr id="0" name=""/>
        <dsp:cNvSpPr/>
      </dsp:nvSpPr>
      <dsp:spPr>
        <a:xfrm>
          <a:off x="330199" y="0"/>
          <a:ext cx="3302000" cy="3302000"/>
        </a:xfrm>
        <a:prstGeom prst="diamond">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FF1F42B-49E2-43BA-85D8-52B35EF0F2A8}">
      <dsp:nvSpPr>
        <dsp:cNvPr id="0" name=""/>
        <dsp:cNvSpPr/>
      </dsp:nvSpPr>
      <dsp:spPr>
        <a:xfrm>
          <a:off x="643889" y="313690"/>
          <a:ext cx="1287780" cy="1287780"/>
        </a:xfrm>
        <a:prstGeom prst="roundRect">
          <a:avLst/>
        </a:prstGeom>
        <a:solidFill>
          <a:schemeClr val="accent2">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t>Dance</a:t>
          </a:r>
          <a:endParaRPr lang="en-US" sz="2100" kern="1200" dirty="0"/>
        </a:p>
      </dsp:txBody>
      <dsp:txXfrm>
        <a:off x="643889" y="313690"/>
        <a:ext cx="1287780" cy="1287780"/>
      </dsp:txXfrm>
    </dsp:sp>
    <dsp:sp modelId="{29CA20D3-3BB1-4478-A0B2-87837A1B7388}">
      <dsp:nvSpPr>
        <dsp:cNvPr id="0" name=""/>
        <dsp:cNvSpPr/>
      </dsp:nvSpPr>
      <dsp:spPr>
        <a:xfrm>
          <a:off x="2030730" y="313690"/>
          <a:ext cx="1287780" cy="1287780"/>
        </a:xfrm>
        <a:prstGeom prst="roundRect">
          <a:avLst/>
        </a:prstGeom>
        <a:solidFill>
          <a:schemeClr val="accent3">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t>Music</a:t>
          </a:r>
          <a:endParaRPr lang="en-US" sz="2100" kern="1200" dirty="0"/>
        </a:p>
      </dsp:txBody>
      <dsp:txXfrm>
        <a:off x="2030730" y="313690"/>
        <a:ext cx="1287780" cy="1287780"/>
      </dsp:txXfrm>
    </dsp:sp>
    <dsp:sp modelId="{A2EA08F8-C4F0-44E2-9E6A-D9C430A06782}">
      <dsp:nvSpPr>
        <dsp:cNvPr id="0" name=""/>
        <dsp:cNvSpPr/>
      </dsp:nvSpPr>
      <dsp:spPr>
        <a:xfrm>
          <a:off x="643889" y="1700530"/>
          <a:ext cx="1287780" cy="1287780"/>
        </a:xfrm>
        <a:prstGeom prst="roundRect">
          <a:avLst/>
        </a:prstGeom>
        <a:solidFill>
          <a:schemeClr val="accent4">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t>Theatre Arts</a:t>
          </a:r>
          <a:endParaRPr lang="en-US" sz="2100" kern="1200" dirty="0"/>
        </a:p>
      </dsp:txBody>
      <dsp:txXfrm>
        <a:off x="643889" y="1700530"/>
        <a:ext cx="1287780" cy="1287780"/>
      </dsp:txXfrm>
    </dsp:sp>
    <dsp:sp modelId="{741A446F-26B7-458D-94B6-841D5E2AFD0E}">
      <dsp:nvSpPr>
        <dsp:cNvPr id="0" name=""/>
        <dsp:cNvSpPr/>
      </dsp:nvSpPr>
      <dsp:spPr>
        <a:xfrm>
          <a:off x="2030730" y="1700530"/>
          <a:ext cx="1287780" cy="1287780"/>
        </a:xfrm>
        <a:prstGeom prst="roundRect">
          <a:avLst/>
        </a:prstGeom>
        <a:solidFill>
          <a:schemeClr val="accent5">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t>Visual Arts</a:t>
          </a:r>
          <a:endParaRPr lang="en-US" sz="2100" kern="1200" dirty="0"/>
        </a:p>
      </dsp:txBody>
      <dsp:txXfrm>
        <a:off x="2030730" y="1700530"/>
        <a:ext cx="1287780" cy="1287780"/>
      </dsp:txXfrm>
    </dsp:sp>
  </dsp:spTree>
</dsp:drawing>
</file>

<file path=ppt/diagrams/drawing1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17BA773-8013-4800-9055-8DC39CD2F7AE}">
      <dsp:nvSpPr>
        <dsp:cNvPr id="0" name=""/>
        <dsp:cNvSpPr/>
      </dsp:nvSpPr>
      <dsp:spPr>
        <a:xfrm>
          <a:off x="366658" y="0"/>
          <a:ext cx="244989" cy="159243"/>
        </a:xfrm>
        <a:prstGeom prst="roundRect">
          <a:avLst/>
        </a:prstGeom>
        <a:solidFill>
          <a:schemeClr val="accent2">
            <a:lumMod val="7500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222250">
            <a:lnSpc>
              <a:spcPct val="90000"/>
            </a:lnSpc>
            <a:spcBef>
              <a:spcPct val="0"/>
            </a:spcBef>
            <a:spcAft>
              <a:spcPct val="35000"/>
            </a:spcAft>
          </a:pPr>
          <a:r>
            <a:rPr lang="en-US" sz="500" kern="1200" dirty="0" smtClean="0"/>
            <a:t>DANCE</a:t>
          </a:r>
          <a:endParaRPr lang="en-US" sz="500" kern="1200" dirty="0"/>
        </a:p>
      </dsp:txBody>
      <dsp:txXfrm>
        <a:off x="366658" y="0"/>
        <a:ext cx="244989" cy="159243"/>
      </dsp:txXfrm>
    </dsp:sp>
    <dsp:sp modelId="{2A2866D9-D95C-41F8-81F2-1E9DD8F98EAD}">
      <dsp:nvSpPr>
        <dsp:cNvPr id="0" name=""/>
        <dsp:cNvSpPr/>
      </dsp:nvSpPr>
      <dsp:spPr>
        <a:xfrm>
          <a:off x="232208" y="79407"/>
          <a:ext cx="525811" cy="525811"/>
        </a:xfrm>
        <a:custGeom>
          <a:avLst/>
          <a:gdLst/>
          <a:ahLst/>
          <a:cxnLst/>
          <a:rect l="0" t="0" r="0" b="0"/>
          <a:pathLst>
            <a:path>
              <a:moveTo>
                <a:pt x="381285" y="28159"/>
              </a:moveTo>
              <a:arcTo wR="262905" hR="262905" stAng="17805678" swAng="2717665"/>
            </a:path>
          </a:pathLst>
        </a:custGeom>
        <a:noFill/>
        <a:ln w="9525" cap="flat" cmpd="sng" algn="ctr">
          <a:solidFill>
            <a:schemeClr val="accent4">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D56A3D51-9643-4023-8F84-A520BD5C65F8}">
      <dsp:nvSpPr>
        <dsp:cNvPr id="0" name=""/>
        <dsp:cNvSpPr/>
      </dsp:nvSpPr>
      <dsp:spPr>
        <a:xfrm>
          <a:off x="635710" y="263278"/>
          <a:ext cx="244989" cy="159243"/>
        </a:xfrm>
        <a:prstGeom prst="roundRect">
          <a:avLst/>
        </a:prstGeom>
        <a:solidFill>
          <a:schemeClr val="accent6">
            <a:lumMod val="7500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222250">
            <a:lnSpc>
              <a:spcPct val="90000"/>
            </a:lnSpc>
            <a:spcBef>
              <a:spcPct val="0"/>
            </a:spcBef>
            <a:spcAft>
              <a:spcPct val="35000"/>
            </a:spcAft>
          </a:pPr>
          <a:r>
            <a:rPr lang="en-US" sz="500" kern="1200" dirty="0" smtClean="0"/>
            <a:t>MUSIC</a:t>
          </a:r>
          <a:endParaRPr lang="en-US" sz="500" kern="1200" dirty="0"/>
        </a:p>
      </dsp:txBody>
      <dsp:txXfrm>
        <a:off x="635710" y="263278"/>
        <a:ext cx="244989" cy="159243"/>
      </dsp:txXfrm>
    </dsp:sp>
    <dsp:sp modelId="{5EE84FC9-AE50-4CAC-A43D-7585B8250347}">
      <dsp:nvSpPr>
        <dsp:cNvPr id="0" name=""/>
        <dsp:cNvSpPr/>
      </dsp:nvSpPr>
      <dsp:spPr>
        <a:xfrm>
          <a:off x="232394" y="79994"/>
          <a:ext cx="525811" cy="525811"/>
        </a:xfrm>
        <a:custGeom>
          <a:avLst/>
          <a:gdLst/>
          <a:ahLst/>
          <a:cxnLst/>
          <a:rect l="0" t="0" r="0" b="0"/>
          <a:pathLst>
            <a:path>
              <a:moveTo>
                <a:pt x="512853" y="344426"/>
              </a:moveTo>
              <a:arcTo wR="262905" hR="262905" stAng="1083831" swAng="2623865"/>
            </a:path>
          </a:pathLst>
        </a:custGeom>
        <a:noFill/>
        <a:ln w="9525" cap="flat" cmpd="sng" algn="ctr">
          <a:solidFill>
            <a:schemeClr val="accent4">
              <a:hueOff val="406013"/>
              <a:satOff val="-7024"/>
              <a:lumOff val="-1503"/>
              <a:alphaOff val="0"/>
            </a:schemeClr>
          </a:solidFill>
          <a:prstDash val="solid"/>
        </a:ln>
        <a:effectLst/>
      </dsp:spPr>
      <dsp:style>
        <a:lnRef idx="1">
          <a:scrgbClr r="0" g="0" b="0"/>
        </a:lnRef>
        <a:fillRef idx="0">
          <a:scrgbClr r="0" g="0" b="0"/>
        </a:fillRef>
        <a:effectRef idx="0">
          <a:scrgbClr r="0" g="0" b="0"/>
        </a:effectRef>
        <a:fontRef idx="minor"/>
      </dsp:style>
    </dsp:sp>
    <dsp:sp modelId="{0A636696-A094-4AEF-AD18-B6AE7EAC92B4}">
      <dsp:nvSpPr>
        <dsp:cNvPr id="0" name=""/>
        <dsp:cNvSpPr/>
      </dsp:nvSpPr>
      <dsp:spPr>
        <a:xfrm>
          <a:off x="372805" y="526183"/>
          <a:ext cx="244989" cy="159243"/>
        </a:xfrm>
        <a:prstGeom prst="roundRect">
          <a:avLst/>
        </a:prstGeom>
        <a:solidFill>
          <a:schemeClr val="accent5">
            <a:lumMod val="7500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222250">
            <a:lnSpc>
              <a:spcPct val="90000"/>
            </a:lnSpc>
            <a:spcBef>
              <a:spcPct val="0"/>
            </a:spcBef>
            <a:spcAft>
              <a:spcPct val="35000"/>
            </a:spcAft>
          </a:pPr>
          <a:r>
            <a:rPr lang="en-US" sz="500" kern="1200" dirty="0" smtClean="0"/>
            <a:t>THEATRE ARTS</a:t>
          </a:r>
          <a:endParaRPr lang="en-US" sz="500" kern="1200" dirty="0"/>
        </a:p>
      </dsp:txBody>
      <dsp:txXfrm>
        <a:off x="372805" y="526183"/>
        <a:ext cx="244989" cy="159243"/>
      </dsp:txXfrm>
    </dsp:sp>
    <dsp:sp modelId="{4EB6217E-FACA-424A-97EE-88675F6B4629}">
      <dsp:nvSpPr>
        <dsp:cNvPr id="0" name=""/>
        <dsp:cNvSpPr/>
      </dsp:nvSpPr>
      <dsp:spPr>
        <a:xfrm>
          <a:off x="232394" y="79994"/>
          <a:ext cx="525811" cy="525811"/>
        </a:xfrm>
        <a:custGeom>
          <a:avLst/>
          <a:gdLst/>
          <a:ahLst/>
          <a:cxnLst/>
          <a:rect l="0" t="0" r="0" b="0"/>
          <a:pathLst>
            <a:path>
              <a:moveTo>
                <a:pt x="138648" y="494594"/>
              </a:moveTo>
              <a:arcTo wR="262905" hR="262905" stAng="7092304" swAng="2623865"/>
            </a:path>
          </a:pathLst>
        </a:custGeom>
        <a:noFill/>
        <a:ln w="9525" cap="flat" cmpd="sng" algn="ctr">
          <a:solidFill>
            <a:schemeClr val="accent4">
              <a:hueOff val="812026"/>
              <a:satOff val="-14048"/>
              <a:lumOff val="-3007"/>
              <a:alphaOff val="0"/>
            </a:schemeClr>
          </a:solidFill>
          <a:prstDash val="solid"/>
        </a:ln>
        <a:effectLst/>
      </dsp:spPr>
      <dsp:style>
        <a:lnRef idx="1">
          <a:scrgbClr r="0" g="0" b="0"/>
        </a:lnRef>
        <a:fillRef idx="0">
          <a:scrgbClr r="0" g="0" b="0"/>
        </a:fillRef>
        <a:effectRef idx="0">
          <a:scrgbClr r="0" g="0" b="0"/>
        </a:effectRef>
        <a:fontRef idx="minor"/>
      </dsp:style>
    </dsp:sp>
    <dsp:sp modelId="{C2A73089-B78C-4C0D-9A0F-3D575EB8AA59}">
      <dsp:nvSpPr>
        <dsp:cNvPr id="0" name=""/>
        <dsp:cNvSpPr/>
      </dsp:nvSpPr>
      <dsp:spPr>
        <a:xfrm>
          <a:off x="109899" y="263278"/>
          <a:ext cx="244989" cy="159243"/>
        </a:xfrm>
        <a:prstGeom prst="roundRect">
          <a:avLst/>
        </a:prstGeom>
        <a:solidFill>
          <a:schemeClr val="accent1">
            <a:lumMod val="7500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222250">
            <a:lnSpc>
              <a:spcPct val="90000"/>
            </a:lnSpc>
            <a:spcBef>
              <a:spcPct val="0"/>
            </a:spcBef>
            <a:spcAft>
              <a:spcPct val="35000"/>
            </a:spcAft>
          </a:pPr>
          <a:r>
            <a:rPr lang="en-US" sz="500" kern="1200" dirty="0" smtClean="0"/>
            <a:t>VISUAL ARTS</a:t>
          </a:r>
          <a:endParaRPr lang="en-US" sz="500" kern="1200" dirty="0"/>
        </a:p>
      </dsp:txBody>
      <dsp:txXfrm>
        <a:off x="109899" y="263278"/>
        <a:ext cx="244989" cy="159243"/>
      </dsp:txXfrm>
    </dsp:sp>
    <dsp:sp modelId="{6C565773-4246-4B65-9540-210DBBF092E0}">
      <dsp:nvSpPr>
        <dsp:cNvPr id="0" name=""/>
        <dsp:cNvSpPr/>
      </dsp:nvSpPr>
      <dsp:spPr>
        <a:xfrm>
          <a:off x="232590" y="79374"/>
          <a:ext cx="525811" cy="525811"/>
        </a:xfrm>
        <a:custGeom>
          <a:avLst/>
          <a:gdLst/>
          <a:ahLst/>
          <a:cxnLst/>
          <a:rect l="0" t="0" r="0" b="0"/>
          <a:pathLst>
            <a:path>
              <a:moveTo>
                <a:pt x="12738" y="182060"/>
              </a:moveTo>
              <a:arcTo wR="262905" hR="262905" stAng="11874536" swAng="2539533"/>
            </a:path>
          </a:pathLst>
        </a:custGeom>
        <a:noFill/>
        <a:ln w="9525" cap="flat" cmpd="sng" algn="ctr">
          <a:solidFill>
            <a:schemeClr val="accent4">
              <a:hueOff val="1218040"/>
              <a:satOff val="-21072"/>
              <a:lumOff val="-4510"/>
              <a:alphaOff val="0"/>
            </a:schemeClr>
          </a:solidFill>
          <a:prstDash val="solid"/>
        </a:ln>
        <a:effectLst/>
      </dsp:spPr>
      <dsp:style>
        <a:lnRef idx="1">
          <a:scrgbClr r="0" g="0" b="0"/>
        </a:lnRef>
        <a:fillRef idx="0">
          <a:scrgbClr r="0" g="0" b="0"/>
        </a:fillRef>
        <a:effectRef idx="0">
          <a:scrgbClr r="0" g="0" b="0"/>
        </a:effectRef>
        <a:fontRef idx="minor"/>
      </dsp:style>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EF5FDA1-5507-45CB-A761-14F1495E5DDF}">
      <dsp:nvSpPr>
        <dsp:cNvPr id="0" name=""/>
        <dsp:cNvSpPr/>
      </dsp:nvSpPr>
      <dsp:spPr>
        <a:xfrm>
          <a:off x="2780468" y="1363688"/>
          <a:ext cx="1754263" cy="1819223"/>
        </a:xfrm>
        <a:prstGeom prst="ellipse">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a:scene3d>
          <a:camera prst="orthographicFront"/>
          <a:lightRig rig="threePt" dir="t"/>
        </a:scene3d>
        <a:sp3d>
          <a:bevelT w="114300" prst="artDeco"/>
        </a:sp3d>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t>Elements of Dance</a:t>
          </a:r>
          <a:endParaRPr lang="en-US" sz="2000" kern="1200" dirty="0"/>
        </a:p>
      </dsp:txBody>
      <dsp:txXfrm>
        <a:off x="2780468" y="1363688"/>
        <a:ext cx="1754263" cy="1819223"/>
      </dsp:txXfrm>
    </dsp:sp>
    <dsp:sp modelId="{3CE3D098-6413-49C0-ABB6-818A1B4653A0}">
      <dsp:nvSpPr>
        <dsp:cNvPr id="0" name=""/>
        <dsp:cNvSpPr/>
      </dsp:nvSpPr>
      <dsp:spPr>
        <a:xfrm rot="2716497">
          <a:off x="4234673" y="3015558"/>
          <a:ext cx="346920" cy="31025"/>
        </a:xfrm>
        <a:custGeom>
          <a:avLst/>
          <a:gdLst/>
          <a:ahLst/>
          <a:cxnLst/>
          <a:rect l="0" t="0" r="0" b="0"/>
          <a:pathLst>
            <a:path>
              <a:moveTo>
                <a:pt x="0" y="15512"/>
              </a:moveTo>
              <a:lnTo>
                <a:pt x="346920" y="15512"/>
              </a:lnTo>
            </a:path>
          </a:pathLst>
        </a:custGeom>
        <a:noFill/>
        <a:ln w="55000" cap="flat" cmpd="thickThin" algn="ctr">
          <a:solidFill>
            <a:schemeClr val="accent2">
              <a:hueOff val="0"/>
              <a:satOff val="0"/>
              <a:lumOff val="0"/>
              <a:alphaOff val="0"/>
            </a:schemeClr>
          </a:solidFill>
          <a:prstDash val="solid"/>
        </a:ln>
        <a:effectLst/>
        <a:scene3d>
          <a:camera prst="orthographicFront"/>
          <a:lightRig rig="threePt" dir="t"/>
        </a:scene3d>
        <a:sp3d>
          <a:bevelT w="114300" prst="artDeco"/>
        </a:sp3d>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2716497">
        <a:off x="4399460" y="3022398"/>
        <a:ext cx="17346" cy="17346"/>
      </dsp:txXfrm>
    </dsp:sp>
    <dsp:sp modelId="{8A04CE05-32E8-46A3-8563-C051C0502C85}">
      <dsp:nvSpPr>
        <dsp:cNvPr id="0" name=""/>
        <dsp:cNvSpPr/>
      </dsp:nvSpPr>
      <dsp:spPr>
        <a:xfrm>
          <a:off x="4343403" y="2971797"/>
          <a:ext cx="1260871" cy="1260871"/>
        </a:xfrm>
        <a:prstGeom prst="ellipse">
          <a:avLst/>
        </a:prstGeom>
        <a:solidFill>
          <a:schemeClr val="accent2">
            <a:hueOff val="0"/>
            <a:satOff val="0"/>
            <a:lumOff val="0"/>
            <a:alphaOff val="0"/>
          </a:schemeClr>
        </a:solidFill>
        <a:ln w="55000" cap="flat" cmpd="thickThin" algn="ctr">
          <a:solidFill>
            <a:schemeClr val="lt1">
              <a:hueOff val="0"/>
              <a:satOff val="0"/>
              <a:lumOff val="0"/>
              <a:alphaOff val="0"/>
            </a:schemeClr>
          </a:solidFill>
          <a:prstDash val="solid"/>
        </a:ln>
        <a:effectLst/>
        <a:scene3d>
          <a:camera prst="orthographicFront"/>
          <a:lightRig rig="threePt" dir="t"/>
        </a:scene3d>
        <a:sp3d>
          <a:bevelT w="114300" prst="artDeco"/>
        </a:sp3d>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t>Energy</a:t>
          </a:r>
          <a:endParaRPr lang="en-US" sz="2000" kern="1200" dirty="0"/>
        </a:p>
      </dsp:txBody>
      <dsp:txXfrm>
        <a:off x="4343403" y="2971797"/>
        <a:ext cx="1260871" cy="1260871"/>
      </dsp:txXfrm>
    </dsp:sp>
    <dsp:sp modelId="{7C42E981-B7B1-4A61-9752-891E3B44C934}">
      <dsp:nvSpPr>
        <dsp:cNvPr id="0" name=""/>
        <dsp:cNvSpPr/>
      </dsp:nvSpPr>
      <dsp:spPr>
        <a:xfrm>
          <a:off x="4534731" y="2257787"/>
          <a:ext cx="133457" cy="31025"/>
        </a:xfrm>
        <a:custGeom>
          <a:avLst/>
          <a:gdLst/>
          <a:ahLst/>
          <a:cxnLst/>
          <a:rect l="0" t="0" r="0" b="0"/>
          <a:pathLst>
            <a:path>
              <a:moveTo>
                <a:pt x="0" y="15512"/>
              </a:moveTo>
              <a:lnTo>
                <a:pt x="133457" y="15512"/>
              </a:lnTo>
            </a:path>
          </a:pathLst>
        </a:custGeom>
        <a:noFill/>
        <a:ln w="55000" cap="flat" cmpd="thickThin" algn="ctr">
          <a:solidFill>
            <a:schemeClr val="accent2">
              <a:hueOff val="0"/>
              <a:satOff val="0"/>
              <a:lumOff val="0"/>
              <a:alphaOff val="0"/>
            </a:schemeClr>
          </a:solidFill>
          <a:prstDash val="solid"/>
        </a:ln>
        <a:effectLst/>
        <a:scene3d>
          <a:camera prst="orthographicFront"/>
          <a:lightRig rig="threePt" dir="t"/>
        </a:scene3d>
        <a:sp3d>
          <a:bevelT w="114300" prst="artDeco"/>
        </a:sp3d>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4598124" y="2269963"/>
        <a:ext cx="6672" cy="6672"/>
      </dsp:txXfrm>
    </dsp:sp>
    <dsp:sp modelId="{A5110221-78FA-43CF-B590-769634E7E2AF}">
      <dsp:nvSpPr>
        <dsp:cNvPr id="0" name=""/>
        <dsp:cNvSpPr/>
      </dsp:nvSpPr>
      <dsp:spPr>
        <a:xfrm>
          <a:off x="4668189" y="1642864"/>
          <a:ext cx="1260871" cy="1260871"/>
        </a:xfrm>
        <a:prstGeom prst="ellipse">
          <a:avLst/>
        </a:prstGeom>
        <a:solidFill>
          <a:schemeClr val="accent3">
            <a:hueOff val="0"/>
            <a:satOff val="0"/>
            <a:lumOff val="0"/>
            <a:alphaOff val="0"/>
          </a:schemeClr>
        </a:solidFill>
        <a:ln w="55000" cap="flat" cmpd="thickThin" algn="ctr">
          <a:solidFill>
            <a:schemeClr val="lt1">
              <a:hueOff val="0"/>
              <a:satOff val="0"/>
              <a:lumOff val="0"/>
              <a:alphaOff val="0"/>
            </a:schemeClr>
          </a:solidFill>
          <a:prstDash val="solid"/>
        </a:ln>
        <a:effectLst/>
        <a:scene3d>
          <a:camera prst="orthographicFront"/>
          <a:lightRig rig="threePt" dir="t"/>
        </a:scene3d>
        <a:sp3d>
          <a:bevelT w="114300" prst="artDeco"/>
        </a:sp3d>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t>Time</a:t>
          </a:r>
          <a:endParaRPr lang="en-US" sz="2000" kern="1200" dirty="0"/>
        </a:p>
      </dsp:txBody>
      <dsp:txXfrm>
        <a:off x="4668189" y="1642864"/>
        <a:ext cx="1260871" cy="1260871"/>
      </dsp:txXfrm>
    </dsp:sp>
    <dsp:sp modelId="{E29B1A18-7B76-45A2-89B0-2BDE707B7B94}">
      <dsp:nvSpPr>
        <dsp:cNvPr id="0" name=""/>
        <dsp:cNvSpPr/>
      </dsp:nvSpPr>
      <dsp:spPr>
        <a:xfrm rot="7513533">
          <a:off x="2915058" y="3107910"/>
          <a:ext cx="284554" cy="31025"/>
        </a:xfrm>
        <a:custGeom>
          <a:avLst/>
          <a:gdLst/>
          <a:ahLst/>
          <a:cxnLst/>
          <a:rect l="0" t="0" r="0" b="0"/>
          <a:pathLst>
            <a:path>
              <a:moveTo>
                <a:pt x="0" y="15512"/>
              </a:moveTo>
              <a:lnTo>
                <a:pt x="284554" y="15512"/>
              </a:lnTo>
            </a:path>
          </a:pathLst>
        </a:custGeom>
        <a:noFill/>
        <a:ln w="55000" cap="flat" cmpd="thickThin" algn="ctr">
          <a:solidFill>
            <a:schemeClr val="accent2">
              <a:hueOff val="0"/>
              <a:satOff val="0"/>
              <a:lumOff val="0"/>
              <a:alphaOff val="0"/>
            </a:schemeClr>
          </a:solidFill>
          <a:prstDash val="solid"/>
        </a:ln>
        <a:effectLst/>
        <a:scene3d>
          <a:camera prst="orthographicFront"/>
          <a:lightRig rig="threePt" dir="t"/>
        </a:scene3d>
        <a:sp3d>
          <a:bevelT w="114300" prst="artDeco"/>
        </a:sp3d>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7513533">
        <a:off x="3050222" y="3116309"/>
        <a:ext cx="14227" cy="14227"/>
      </dsp:txXfrm>
    </dsp:sp>
    <dsp:sp modelId="{447CB946-719C-4E6B-AE4C-B89950A7AC09}">
      <dsp:nvSpPr>
        <dsp:cNvPr id="0" name=""/>
        <dsp:cNvSpPr/>
      </dsp:nvSpPr>
      <dsp:spPr>
        <a:xfrm>
          <a:off x="1981201" y="3124207"/>
          <a:ext cx="1260871" cy="1260871"/>
        </a:xfrm>
        <a:prstGeom prst="ellipse">
          <a:avLst/>
        </a:prstGeom>
        <a:solidFill>
          <a:schemeClr val="accent4">
            <a:hueOff val="0"/>
            <a:satOff val="0"/>
            <a:lumOff val="0"/>
            <a:alphaOff val="0"/>
          </a:schemeClr>
        </a:solidFill>
        <a:ln w="55000" cap="flat" cmpd="thickThin" algn="ctr">
          <a:solidFill>
            <a:schemeClr val="lt1">
              <a:hueOff val="0"/>
              <a:satOff val="0"/>
              <a:lumOff val="0"/>
              <a:alphaOff val="0"/>
            </a:schemeClr>
          </a:solidFill>
          <a:prstDash val="solid"/>
        </a:ln>
        <a:effectLst/>
        <a:scene3d>
          <a:camera prst="orthographicFront"/>
          <a:lightRig rig="threePt" dir="t"/>
        </a:scene3d>
        <a:sp3d>
          <a:bevelT w="114300" prst="artDeco"/>
        </a:sp3d>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t>Space</a:t>
          </a:r>
          <a:endParaRPr lang="en-US" sz="2000" kern="1200" dirty="0"/>
        </a:p>
      </dsp:txBody>
      <dsp:txXfrm>
        <a:off x="1981201" y="3124207"/>
        <a:ext cx="1260871" cy="1260871"/>
      </dsp:txXfrm>
    </dsp:sp>
    <dsp:sp modelId="{6B74A2E1-49BC-4FE8-885F-82AAAB90F8E2}">
      <dsp:nvSpPr>
        <dsp:cNvPr id="0" name=""/>
        <dsp:cNvSpPr/>
      </dsp:nvSpPr>
      <dsp:spPr>
        <a:xfrm rot="10800000">
          <a:off x="2647010" y="2257787"/>
          <a:ext cx="133457" cy="31025"/>
        </a:xfrm>
        <a:custGeom>
          <a:avLst/>
          <a:gdLst/>
          <a:ahLst/>
          <a:cxnLst/>
          <a:rect l="0" t="0" r="0" b="0"/>
          <a:pathLst>
            <a:path>
              <a:moveTo>
                <a:pt x="0" y="15512"/>
              </a:moveTo>
              <a:lnTo>
                <a:pt x="133457" y="15512"/>
              </a:lnTo>
            </a:path>
          </a:pathLst>
        </a:custGeom>
        <a:noFill/>
        <a:ln w="55000" cap="flat" cmpd="thickThin" algn="ctr">
          <a:solidFill>
            <a:schemeClr val="accent2">
              <a:hueOff val="0"/>
              <a:satOff val="0"/>
              <a:lumOff val="0"/>
              <a:alphaOff val="0"/>
            </a:schemeClr>
          </a:solidFill>
          <a:prstDash val="solid"/>
        </a:ln>
        <a:effectLst/>
        <a:scene3d>
          <a:camera prst="orthographicFront"/>
          <a:lightRig rig="threePt" dir="t"/>
        </a:scene3d>
        <a:sp3d>
          <a:bevelT w="114300" prst="artDeco"/>
        </a:sp3d>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0800000">
        <a:off x="2710402" y="2269963"/>
        <a:ext cx="6672" cy="6672"/>
      </dsp:txXfrm>
    </dsp:sp>
    <dsp:sp modelId="{2FE8BE02-F704-4A50-AD72-4167B32E3BC9}">
      <dsp:nvSpPr>
        <dsp:cNvPr id="0" name=""/>
        <dsp:cNvSpPr/>
      </dsp:nvSpPr>
      <dsp:spPr>
        <a:xfrm>
          <a:off x="1386138" y="1642864"/>
          <a:ext cx="1260871" cy="1260871"/>
        </a:xfrm>
        <a:prstGeom prst="ellipse">
          <a:avLst/>
        </a:prstGeom>
        <a:solidFill>
          <a:schemeClr val="accent5">
            <a:hueOff val="0"/>
            <a:satOff val="0"/>
            <a:lumOff val="0"/>
            <a:alphaOff val="0"/>
          </a:schemeClr>
        </a:solidFill>
        <a:ln w="55000" cap="flat" cmpd="thickThin" algn="ctr">
          <a:solidFill>
            <a:schemeClr val="lt1">
              <a:hueOff val="0"/>
              <a:satOff val="0"/>
              <a:lumOff val="0"/>
              <a:alphaOff val="0"/>
            </a:schemeClr>
          </a:solidFill>
          <a:prstDash val="solid"/>
        </a:ln>
        <a:effectLst/>
        <a:scene3d>
          <a:camera prst="orthographicFront"/>
          <a:lightRig rig="threePt" dir="t"/>
        </a:scene3d>
        <a:sp3d>
          <a:bevelT w="114300" prst="artDeco"/>
        </a:sp3d>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t>Body</a:t>
          </a:r>
          <a:endParaRPr lang="en-US" sz="2000" kern="1200" dirty="0"/>
        </a:p>
      </dsp:txBody>
      <dsp:txXfrm>
        <a:off x="1386138" y="1642864"/>
        <a:ext cx="1260871" cy="1260871"/>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0FC5DE6-932B-46E4-98BD-84454BE83E21}">
      <dsp:nvSpPr>
        <dsp:cNvPr id="0" name=""/>
        <dsp:cNvSpPr/>
      </dsp:nvSpPr>
      <dsp:spPr>
        <a:xfrm>
          <a:off x="0" y="3154787"/>
          <a:ext cx="7010400" cy="1035471"/>
        </a:xfrm>
        <a:prstGeom prst="rect">
          <a:avLst/>
        </a:prstGeom>
        <a:gradFill rotWithShape="0">
          <a:gsLst>
            <a:gs pos="0">
              <a:schemeClr val="accent2">
                <a:hueOff val="0"/>
                <a:satOff val="0"/>
                <a:lumOff val="0"/>
                <a:alphaOff val="0"/>
                <a:shade val="15000"/>
                <a:satMod val="180000"/>
              </a:schemeClr>
            </a:gs>
            <a:gs pos="50000">
              <a:schemeClr val="accent2">
                <a:hueOff val="0"/>
                <a:satOff val="0"/>
                <a:lumOff val="0"/>
                <a:alphaOff val="0"/>
                <a:shade val="45000"/>
                <a:satMod val="170000"/>
              </a:schemeClr>
            </a:gs>
            <a:gs pos="70000">
              <a:schemeClr val="accent2">
                <a:hueOff val="0"/>
                <a:satOff val="0"/>
                <a:lumOff val="0"/>
                <a:alphaOff val="0"/>
                <a:tint val="99000"/>
                <a:shade val="65000"/>
                <a:satMod val="155000"/>
              </a:schemeClr>
            </a:gs>
            <a:gs pos="100000">
              <a:schemeClr val="accent2">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06248" tIns="206248" rIns="206248" bIns="206248" numCol="1" spcCol="1270" anchor="ctr" anchorCtr="0">
          <a:noAutofit/>
        </a:bodyPr>
        <a:lstStyle/>
        <a:p>
          <a:pPr lvl="0" algn="ctr" defTabSz="1289050">
            <a:lnSpc>
              <a:spcPct val="90000"/>
            </a:lnSpc>
            <a:spcBef>
              <a:spcPct val="0"/>
            </a:spcBef>
            <a:spcAft>
              <a:spcPct val="35000"/>
            </a:spcAft>
          </a:pPr>
          <a:r>
            <a:rPr lang="en-US" sz="2900" kern="1200" dirty="0" smtClean="0"/>
            <a:t>Combine Elements in Dance Phrases</a:t>
          </a:r>
          <a:endParaRPr lang="en-US" sz="2900" kern="1200" dirty="0"/>
        </a:p>
      </dsp:txBody>
      <dsp:txXfrm>
        <a:off x="0" y="3154787"/>
        <a:ext cx="7010400" cy="1035471"/>
      </dsp:txXfrm>
    </dsp:sp>
    <dsp:sp modelId="{F29EF9F9-2A94-4879-94BD-8AB4086BCD15}">
      <dsp:nvSpPr>
        <dsp:cNvPr id="0" name=""/>
        <dsp:cNvSpPr/>
      </dsp:nvSpPr>
      <dsp:spPr>
        <a:xfrm rot="10800000">
          <a:off x="0" y="1577764"/>
          <a:ext cx="7010400" cy="1592555"/>
        </a:xfrm>
        <a:prstGeom prst="upArrowCallout">
          <a:avLst/>
        </a:prstGeom>
        <a:gradFill rotWithShape="0">
          <a:gsLst>
            <a:gs pos="0">
              <a:schemeClr val="accent3">
                <a:hueOff val="0"/>
                <a:satOff val="0"/>
                <a:lumOff val="0"/>
                <a:alphaOff val="0"/>
                <a:shade val="15000"/>
                <a:satMod val="180000"/>
              </a:schemeClr>
            </a:gs>
            <a:gs pos="50000">
              <a:schemeClr val="accent3">
                <a:hueOff val="0"/>
                <a:satOff val="0"/>
                <a:lumOff val="0"/>
                <a:alphaOff val="0"/>
                <a:shade val="45000"/>
                <a:satMod val="170000"/>
              </a:schemeClr>
            </a:gs>
            <a:gs pos="70000">
              <a:schemeClr val="accent3">
                <a:hueOff val="0"/>
                <a:satOff val="0"/>
                <a:lumOff val="0"/>
                <a:alphaOff val="0"/>
                <a:tint val="99000"/>
                <a:shade val="65000"/>
                <a:satMod val="155000"/>
              </a:schemeClr>
            </a:gs>
            <a:gs pos="100000">
              <a:schemeClr val="accent3">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06248" tIns="206248" rIns="206248" bIns="206248" numCol="1" spcCol="1270" anchor="ctr" anchorCtr="0">
          <a:noAutofit/>
        </a:bodyPr>
        <a:lstStyle/>
        <a:p>
          <a:pPr lvl="0" algn="ctr" defTabSz="1289050">
            <a:lnSpc>
              <a:spcPct val="90000"/>
            </a:lnSpc>
            <a:spcBef>
              <a:spcPct val="0"/>
            </a:spcBef>
            <a:spcAft>
              <a:spcPct val="35000"/>
            </a:spcAft>
          </a:pPr>
          <a:r>
            <a:rPr lang="en-US" sz="2900" kern="1200" dirty="0" smtClean="0"/>
            <a:t>Explore/Improvise with Elements</a:t>
          </a:r>
          <a:endParaRPr lang="en-US" sz="2900" kern="1200" dirty="0"/>
        </a:p>
      </dsp:txBody>
      <dsp:txXfrm rot="10800000">
        <a:off x="0" y="1577764"/>
        <a:ext cx="7010400" cy="1592555"/>
      </dsp:txXfrm>
    </dsp:sp>
    <dsp:sp modelId="{F04E1080-ECE2-4A99-A828-8E557BB12631}">
      <dsp:nvSpPr>
        <dsp:cNvPr id="0" name=""/>
        <dsp:cNvSpPr/>
      </dsp:nvSpPr>
      <dsp:spPr>
        <a:xfrm rot="10800000">
          <a:off x="0" y="740"/>
          <a:ext cx="7010400" cy="1592555"/>
        </a:xfrm>
        <a:prstGeom prst="upArrowCallout">
          <a:avLst/>
        </a:prstGeom>
        <a:gradFill rotWithShape="0">
          <a:gsLst>
            <a:gs pos="0">
              <a:schemeClr val="accent4">
                <a:hueOff val="0"/>
                <a:satOff val="0"/>
                <a:lumOff val="0"/>
                <a:alphaOff val="0"/>
                <a:shade val="15000"/>
                <a:satMod val="180000"/>
              </a:schemeClr>
            </a:gs>
            <a:gs pos="50000">
              <a:schemeClr val="accent4">
                <a:hueOff val="0"/>
                <a:satOff val="0"/>
                <a:lumOff val="0"/>
                <a:alphaOff val="0"/>
                <a:shade val="45000"/>
                <a:satMod val="170000"/>
              </a:schemeClr>
            </a:gs>
            <a:gs pos="70000">
              <a:schemeClr val="accent4">
                <a:hueOff val="0"/>
                <a:satOff val="0"/>
                <a:lumOff val="0"/>
                <a:alphaOff val="0"/>
                <a:tint val="99000"/>
                <a:shade val="65000"/>
                <a:satMod val="155000"/>
              </a:schemeClr>
            </a:gs>
            <a:gs pos="100000">
              <a:schemeClr val="accent4">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06248" tIns="206248" rIns="206248" bIns="206248" numCol="1" spcCol="1270" anchor="ctr" anchorCtr="0">
          <a:noAutofit/>
        </a:bodyPr>
        <a:lstStyle/>
        <a:p>
          <a:pPr lvl="0" algn="ctr" defTabSz="1289050">
            <a:lnSpc>
              <a:spcPct val="90000"/>
            </a:lnSpc>
            <a:spcBef>
              <a:spcPct val="0"/>
            </a:spcBef>
            <a:spcAft>
              <a:spcPct val="35000"/>
            </a:spcAft>
          </a:pPr>
          <a:r>
            <a:rPr lang="en-US" sz="2900" kern="1200" dirty="0" smtClean="0"/>
            <a:t>Recognize/Use Elements</a:t>
          </a:r>
          <a:endParaRPr lang="en-US" sz="2900" kern="1200" dirty="0"/>
        </a:p>
      </dsp:txBody>
      <dsp:txXfrm rot="10800000">
        <a:off x="0" y="740"/>
        <a:ext cx="7010400" cy="1592555"/>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D20507B-49A3-4598-BD48-239A49EDBB99}">
      <dsp:nvSpPr>
        <dsp:cNvPr id="0" name=""/>
        <dsp:cNvSpPr/>
      </dsp:nvSpPr>
      <dsp:spPr>
        <a:xfrm>
          <a:off x="0" y="2954160"/>
          <a:ext cx="7010400" cy="978991"/>
        </a:xfrm>
        <a:prstGeom prst="rect">
          <a:avLst/>
        </a:prstGeom>
        <a:gradFill rotWithShape="0">
          <a:gsLst>
            <a:gs pos="0">
              <a:schemeClr val="accent2">
                <a:hueOff val="0"/>
                <a:satOff val="0"/>
                <a:lumOff val="0"/>
                <a:alphaOff val="0"/>
                <a:shade val="15000"/>
                <a:satMod val="180000"/>
              </a:schemeClr>
            </a:gs>
            <a:gs pos="50000">
              <a:schemeClr val="accent2">
                <a:hueOff val="0"/>
                <a:satOff val="0"/>
                <a:lumOff val="0"/>
                <a:alphaOff val="0"/>
                <a:shade val="45000"/>
                <a:satMod val="170000"/>
              </a:schemeClr>
            </a:gs>
            <a:gs pos="70000">
              <a:schemeClr val="accent2">
                <a:hueOff val="0"/>
                <a:satOff val="0"/>
                <a:lumOff val="0"/>
                <a:alphaOff val="0"/>
                <a:tint val="99000"/>
                <a:shade val="65000"/>
                <a:satMod val="155000"/>
              </a:schemeClr>
            </a:gs>
            <a:gs pos="100000">
              <a:schemeClr val="accent2">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56032" tIns="256032" rIns="256032" bIns="256032" numCol="1" spcCol="1270" anchor="ctr" anchorCtr="0">
          <a:noAutofit/>
        </a:bodyPr>
        <a:lstStyle/>
        <a:p>
          <a:pPr lvl="0" algn="ctr" defTabSz="1600200">
            <a:lnSpc>
              <a:spcPct val="90000"/>
            </a:lnSpc>
            <a:spcBef>
              <a:spcPct val="0"/>
            </a:spcBef>
            <a:spcAft>
              <a:spcPct val="35000"/>
            </a:spcAft>
          </a:pPr>
          <a:r>
            <a:rPr lang="en-US" sz="3600" kern="1200" dirty="0" smtClean="0"/>
            <a:t>Organize Phrases into Simple Dance Sequences</a:t>
          </a:r>
          <a:endParaRPr lang="en-US" sz="3600" kern="1200" dirty="0"/>
        </a:p>
      </dsp:txBody>
      <dsp:txXfrm>
        <a:off x="0" y="2954160"/>
        <a:ext cx="7010400" cy="978991"/>
      </dsp:txXfrm>
    </dsp:sp>
    <dsp:sp modelId="{5A7A1E19-B19C-401E-8CC0-AF3C4CE6BA6C}">
      <dsp:nvSpPr>
        <dsp:cNvPr id="0" name=""/>
        <dsp:cNvSpPr/>
      </dsp:nvSpPr>
      <dsp:spPr>
        <a:xfrm rot="10800000">
          <a:off x="0" y="1491704"/>
          <a:ext cx="7010400" cy="1505688"/>
        </a:xfrm>
        <a:prstGeom prst="upArrowCallout">
          <a:avLst/>
        </a:prstGeom>
        <a:gradFill rotWithShape="0">
          <a:gsLst>
            <a:gs pos="0">
              <a:schemeClr val="accent3">
                <a:hueOff val="0"/>
                <a:satOff val="0"/>
                <a:lumOff val="0"/>
                <a:alphaOff val="0"/>
                <a:shade val="15000"/>
                <a:satMod val="180000"/>
              </a:schemeClr>
            </a:gs>
            <a:gs pos="50000">
              <a:schemeClr val="accent3">
                <a:hueOff val="0"/>
                <a:satOff val="0"/>
                <a:lumOff val="0"/>
                <a:alphaOff val="0"/>
                <a:shade val="45000"/>
                <a:satMod val="170000"/>
              </a:schemeClr>
            </a:gs>
            <a:gs pos="70000">
              <a:schemeClr val="accent3">
                <a:hueOff val="0"/>
                <a:satOff val="0"/>
                <a:lumOff val="0"/>
                <a:alphaOff val="0"/>
                <a:tint val="99000"/>
                <a:shade val="65000"/>
                <a:satMod val="155000"/>
              </a:schemeClr>
            </a:gs>
            <a:gs pos="100000">
              <a:schemeClr val="accent3">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56032" tIns="256032" rIns="256032" bIns="256032" numCol="1" spcCol="1270" anchor="ctr" anchorCtr="0">
          <a:noAutofit/>
        </a:bodyPr>
        <a:lstStyle/>
        <a:p>
          <a:pPr lvl="0" algn="ctr" defTabSz="1600200">
            <a:lnSpc>
              <a:spcPct val="90000"/>
            </a:lnSpc>
            <a:spcBef>
              <a:spcPct val="0"/>
            </a:spcBef>
            <a:spcAft>
              <a:spcPct val="35000"/>
            </a:spcAft>
          </a:pPr>
          <a:r>
            <a:rPr lang="en-US" sz="3600" kern="1200" dirty="0" smtClean="0"/>
            <a:t>Show Beginning, Middle, End</a:t>
          </a:r>
          <a:endParaRPr lang="en-US" sz="3600" kern="1200" dirty="0"/>
        </a:p>
      </dsp:txBody>
      <dsp:txXfrm rot="10800000">
        <a:off x="0" y="1491704"/>
        <a:ext cx="7010400" cy="1505688"/>
      </dsp:txXfrm>
    </dsp:sp>
    <dsp:sp modelId="{6070C799-CF9F-48EA-9C3C-EC2D172B5718}">
      <dsp:nvSpPr>
        <dsp:cNvPr id="0" name=""/>
        <dsp:cNvSpPr/>
      </dsp:nvSpPr>
      <dsp:spPr>
        <a:xfrm rot="10800000">
          <a:off x="0" y="7"/>
          <a:ext cx="7010400" cy="1505688"/>
        </a:xfrm>
        <a:prstGeom prst="upArrowCallout">
          <a:avLst/>
        </a:prstGeom>
        <a:gradFill rotWithShape="0">
          <a:gsLst>
            <a:gs pos="0">
              <a:schemeClr val="accent4">
                <a:hueOff val="0"/>
                <a:satOff val="0"/>
                <a:lumOff val="0"/>
                <a:alphaOff val="0"/>
                <a:shade val="15000"/>
                <a:satMod val="180000"/>
              </a:schemeClr>
            </a:gs>
            <a:gs pos="50000">
              <a:schemeClr val="accent4">
                <a:hueOff val="0"/>
                <a:satOff val="0"/>
                <a:lumOff val="0"/>
                <a:alphaOff val="0"/>
                <a:shade val="45000"/>
                <a:satMod val="170000"/>
              </a:schemeClr>
            </a:gs>
            <a:gs pos="70000">
              <a:schemeClr val="accent4">
                <a:hueOff val="0"/>
                <a:satOff val="0"/>
                <a:lumOff val="0"/>
                <a:alphaOff val="0"/>
                <a:tint val="99000"/>
                <a:shade val="65000"/>
                <a:satMod val="155000"/>
              </a:schemeClr>
            </a:gs>
            <a:gs pos="100000">
              <a:schemeClr val="accent4">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56032" tIns="256032" rIns="256032" bIns="256032" numCol="1" spcCol="1270" anchor="ctr" anchorCtr="0">
          <a:noAutofit/>
        </a:bodyPr>
        <a:lstStyle/>
        <a:p>
          <a:pPr lvl="0" algn="ctr" defTabSz="1600200">
            <a:lnSpc>
              <a:spcPct val="90000"/>
            </a:lnSpc>
            <a:spcBef>
              <a:spcPct val="0"/>
            </a:spcBef>
            <a:spcAft>
              <a:spcPct val="35000"/>
            </a:spcAft>
          </a:pPr>
          <a:r>
            <a:rPr lang="en-US" sz="3600" kern="1200" dirty="0" smtClean="0"/>
            <a:t>Vary Elements</a:t>
          </a:r>
          <a:endParaRPr lang="en-US" sz="3600" kern="1200" dirty="0"/>
        </a:p>
      </dsp:txBody>
      <dsp:txXfrm rot="10800000">
        <a:off x="0" y="7"/>
        <a:ext cx="7010400" cy="1505688"/>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E64ED65-5E6D-484B-BE75-AD4F0DB4DCBD}">
      <dsp:nvSpPr>
        <dsp:cNvPr id="0" name=""/>
        <dsp:cNvSpPr/>
      </dsp:nvSpPr>
      <dsp:spPr>
        <a:xfrm>
          <a:off x="0" y="3794902"/>
          <a:ext cx="7772400" cy="622585"/>
        </a:xfrm>
        <a:prstGeom prst="rect">
          <a:avLst/>
        </a:prstGeom>
        <a:gradFill rotWithShape="0">
          <a:gsLst>
            <a:gs pos="0">
              <a:schemeClr val="accent2">
                <a:hueOff val="0"/>
                <a:satOff val="0"/>
                <a:lumOff val="0"/>
                <a:alphaOff val="0"/>
                <a:shade val="15000"/>
                <a:satMod val="180000"/>
              </a:schemeClr>
            </a:gs>
            <a:gs pos="50000">
              <a:schemeClr val="accent2">
                <a:hueOff val="0"/>
                <a:satOff val="0"/>
                <a:lumOff val="0"/>
                <a:alphaOff val="0"/>
                <a:shade val="45000"/>
                <a:satMod val="170000"/>
              </a:schemeClr>
            </a:gs>
            <a:gs pos="70000">
              <a:schemeClr val="accent2">
                <a:hueOff val="0"/>
                <a:satOff val="0"/>
                <a:lumOff val="0"/>
                <a:alphaOff val="0"/>
                <a:tint val="99000"/>
                <a:shade val="65000"/>
                <a:satMod val="155000"/>
              </a:schemeClr>
            </a:gs>
            <a:gs pos="100000">
              <a:schemeClr val="accent2">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56032" tIns="256032" rIns="256032" bIns="256032" numCol="1" spcCol="1270" anchor="ctr" anchorCtr="0">
          <a:noAutofit/>
        </a:bodyPr>
        <a:lstStyle/>
        <a:p>
          <a:pPr lvl="0" algn="ctr" defTabSz="1600200">
            <a:lnSpc>
              <a:spcPct val="90000"/>
            </a:lnSpc>
            <a:spcBef>
              <a:spcPct val="0"/>
            </a:spcBef>
            <a:spcAft>
              <a:spcPct val="35000"/>
            </a:spcAft>
          </a:pPr>
          <a:r>
            <a:rPr lang="en-US" sz="3600" kern="1200" dirty="0" smtClean="0"/>
            <a:t>Choreograph Simple Dances</a:t>
          </a:r>
          <a:endParaRPr lang="en-US" sz="3600" kern="1200" dirty="0"/>
        </a:p>
      </dsp:txBody>
      <dsp:txXfrm>
        <a:off x="0" y="3794902"/>
        <a:ext cx="7772400" cy="622585"/>
      </dsp:txXfrm>
    </dsp:sp>
    <dsp:sp modelId="{42EF18A4-2DA4-4422-9EFA-EEDD7FAEB33F}">
      <dsp:nvSpPr>
        <dsp:cNvPr id="0" name=""/>
        <dsp:cNvSpPr/>
      </dsp:nvSpPr>
      <dsp:spPr>
        <a:xfrm rot="10800000">
          <a:off x="0" y="2846704"/>
          <a:ext cx="7772400" cy="957536"/>
        </a:xfrm>
        <a:prstGeom prst="upArrowCallout">
          <a:avLst/>
        </a:prstGeom>
        <a:gradFill rotWithShape="0">
          <a:gsLst>
            <a:gs pos="0">
              <a:schemeClr val="accent3">
                <a:hueOff val="0"/>
                <a:satOff val="0"/>
                <a:lumOff val="0"/>
                <a:alphaOff val="0"/>
                <a:shade val="15000"/>
                <a:satMod val="180000"/>
              </a:schemeClr>
            </a:gs>
            <a:gs pos="50000">
              <a:schemeClr val="accent3">
                <a:hueOff val="0"/>
                <a:satOff val="0"/>
                <a:lumOff val="0"/>
                <a:alphaOff val="0"/>
                <a:shade val="45000"/>
                <a:satMod val="170000"/>
              </a:schemeClr>
            </a:gs>
            <a:gs pos="70000">
              <a:schemeClr val="accent3">
                <a:hueOff val="0"/>
                <a:satOff val="0"/>
                <a:lumOff val="0"/>
                <a:alphaOff val="0"/>
                <a:tint val="99000"/>
                <a:shade val="65000"/>
                <a:satMod val="155000"/>
              </a:schemeClr>
            </a:gs>
            <a:gs pos="100000">
              <a:schemeClr val="accent3">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56032" tIns="256032" rIns="256032" bIns="256032" numCol="1" spcCol="1270" anchor="ctr" anchorCtr="0">
          <a:noAutofit/>
        </a:bodyPr>
        <a:lstStyle/>
        <a:p>
          <a:pPr lvl="0" algn="ctr" defTabSz="1600200">
            <a:lnSpc>
              <a:spcPct val="90000"/>
            </a:lnSpc>
            <a:spcBef>
              <a:spcPct val="0"/>
            </a:spcBef>
            <a:spcAft>
              <a:spcPct val="35000"/>
            </a:spcAft>
          </a:pPr>
          <a:r>
            <a:rPr lang="en-US" sz="3600" kern="1200" dirty="0" smtClean="0"/>
            <a:t>Communicate Intent</a:t>
          </a:r>
          <a:endParaRPr lang="en-US" sz="3600" kern="1200" dirty="0"/>
        </a:p>
      </dsp:txBody>
      <dsp:txXfrm rot="10800000">
        <a:off x="0" y="2846704"/>
        <a:ext cx="7772400" cy="957536"/>
      </dsp:txXfrm>
    </dsp:sp>
    <dsp:sp modelId="{1A7A70D6-AA5E-4884-8577-CCC771418DB0}">
      <dsp:nvSpPr>
        <dsp:cNvPr id="0" name=""/>
        <dsp:cNvSpPr/>
      </dsp:nvSpPr>
      <dsp:spPr>
        <a:xfrm rot="10800000">
          <a:off x="0" y="1898507"/>
          <a:ext cx="7772400" cy="957536"/>
        </a:xfrm>
        <a:prstGeom prst="upArrowCallout">
          <a:avLst/>
        </a:prstGeom>
        <a:gradFill rotWithShape="0">
          <a:gsLst>
            <a:gs pos="0">
              <a:schemeClr val="accent4">
                <a:hueOff val="0"/>
                <a:satOff val="0"/>
                <a:lumOff val="0"/>
                <a:alphaOff val="0"/>
                <a:shade val="15000"/>
                <a:satMod val="180000"/>
              </a:schemeClr>
            </a:gs>
            <a:gs pos="50000">
              <a:schemeClr val="accent4">
                <a:hueOff val="0"/>
                <a:satOff val="0"/>
                <a:lumOff val="0"/>
                <a:alphaOff val="0"/>
                <a:shade val="45000"/>
                <a:satMod val="170000"/>
              </a:schemeClr>
            </a:gs>
            <a:gs pos="70000">
              <a:schemeClr val="accent4">
                <a:hueOff val="0"/>
                <a:satOff val="0"/>
                <a:lumOff val="0"/>
                <a:alphaOff val="0"/>
                <a:tint val="99000"/>
                <a:shade val="65000"/>
                <a:satMod val="155000"/>
              </a:schemeClr>
            </a:gs>
            <a:gs pos="100000">
              <a:schemeClr val="accent4">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56032" tIns="256032" rIns="256032" bIns="256032" numCol="1" spcCol="1270" anchor="ctr" anchorCtr="0">
          <a:noAutofit/>
        </a:bodyPr>
        <a:lstStyle/>
        <a:p>
          <a:pPr lvl="0" algn="ctr" defTabSz="1600200">
            <a:lnSpc>
              <a:spcPct val="90000"/>
            </a:lnSpc>
            <a:spcBef>
              <a:spcPct val="0"/>
            </a:spcBef>
            <a:spcAft>
              <a:spcPct val="35000"/>
            </a:spcAft>
          </a:pPr>
          <a:r>
            <a:rPr lang="en-US" sz="3600" kern="1200" dirty="0" smtClean="0"/>
            <a:t>Vary Elements</a:t>
          </a:r>
          <a:endParaRPr lang="en-US" sz="3600" kern="1200" dirty="0"/>
        </a:p>
      </dsp:txBody>
      <dsp:txXfrm rot="10800000">
        <a:off x="0" y="1898507"/>
        <a:ext cx="7772400" cy="957536"/>
      </dsp:txXfrm>
    </dsp:sp>
    <dsp:sp modelId="{AB524262-6759-4A79-A9DC-AD79A45291FE}">
      <dsp:nvSpPr>
        <dsp:cNvPr id="0" name=""/>
        <dsp:cNvSpPr/>
      </dsp:nvSpPr>
      <dsp:spPr>
        <a:xfrm rot="10800000">
          <a:off x="0" y="950310"/>
          <a:ext cx="7772400" cy="957536"/>
        </a:xfrm>
        <a:prstGeom prst="upArrowCallout">
          <a:avLst/>
        </a:prstGeom>
        <a:gradFill rotWithShape="0">
          <a:gsLst>
            <a:gs pos="0">
              <a:schemeClr val="accent5">
                <a:hueOff val="0"/>
                <a:satOff val="0"/>
                <a:lumOff val="0"/>
                <a:alphaOff val="0"/>
                <a:shade val="15000"/>
                <a:satMod val="180000"/>
              </a:schemeClr>
            </a:gs>
            <a:gs pos="50000">
              <a:schemeClr val="accent5">
                <a:hueOff val="0"/>
                <a:satOff val="0"/>
                <a:lumOff val="0"/>
                <a:alphaOff val="0"/>
                <a:shade val="45000"/>
                <a:satMod val="170000"/>
              </a:schemeClr>
            </a:gs>
            <a:gs pos="70000">
              <a:schemeClr val="accent5">
                <a:hueOff val="0"/>
                <a:satOff val="0"/>
                <a:lumOff val="0"/>
                <a:alphaOff val="0"/>
                <a:tint val="99000"/>
                <a:shade val="65000"/>
                <a:satMod val="155000"/>
              </a:schemeClr>
            </a:gs>
            <a:gs pos="100000">
              <a:schemeClr val="accent5">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56032" tIns="256032" rIns="256032" bIns="256032" numCol="1" spcCol="1270" anchor="ctr" anchorCtr="0">
          <a:noAutofit/>
        </a:bodyPr>
        <a:lstStyle/>
        <a:p>
          <a:pPr lvl="0" algn="ctr" defTabSz="1600200">
            <a:lnSpc>
              <a:spcPct val="90000"/>
            </a:lnSpc>
            <a:spcBef>
              <a:spcPct val="0"/>
            </a:spcBef>
            <a:spcAft>
              <a:spcPct val="35000"/>
            </a:spcAft>
          </a:pPr>
          <a:r>
            <a:rPr lang="en-US" sz="3600" kern="1200" dirty="0" smtClean="0"/>
            <a:t>Fulfill Aesthetic Criteria</a:t>
          </a:r>
          <a:endParaRPr lang="en-US" sz="3600" kern="1200" dirty="0"/>
        </a:p>
      </dsp:txBody>
      <dsp:txXfrm rot="10800000">
        <a:off x="0" y="950310"/>
        <a:ext cx="7772400" cy="957536"/>
      </dsp:txXfrm>
    </dsp:sp>
    <dsp:sp modelId="{2A078596-6E04-44CF-81EC-D789C6216F0B}">
      <dsp:nvSpPr>
        <dsp:cNvPr id="0" name=""/>
        <dsp:cNvSpPr/>
      </dsp:nvSpPr>
      <dsp:spPr>
        <a:xfrm rot="10800000">
          <a:off x="0" y="2112"/>
          <a:ext cx="7772400" cy="957536"/>
        </a:xfrm>
        <a:prstGeom prst="upArrowCallout">
          <a:avLst/>
        </a:prstGeom>
        <a:gradFill rotWithShape="0">
          <a:gsLst>
            <a:gs pos="0">
              <a:schemeClr val="accent6">
                <a:hueOff val="0"/>
                <a:satOff val="0"/>
                <a:lumOff val="0"/>
                <a:alphaOff val="0"/>
                <a:shade val="15000"/>
                <a:satMod val="180000"/>
              </a:schemeClr>
            </a:gs>
            <a:gs pos="50000">
              <a:schemeClr val="accent6">
                <a:hueOff val="0"/>
                <a:satOff val="0"/>
                <a:lumOff val="0"/>
                <a:alphaOff val="0"/>
                <a:shade val="45000"/>
                <a:satMod val="170000"/>
              </a:schemeClr>
            </a:gs>
            <a:gs pos="70000">
              <a:schemeClr val="accent6">
                <a:hueOff val="0"/>
                <a:satOff val="0"/>
                <a:lumOff val="0"/>
                <a:alphaOff val="0"/>
                <a:tint val="99000"/>
                <a:shade val="65000"/>
                <a:satMod val="155000"/>
              </a:schemeClr>
            </a:gs>
            <a:gs pos="100000">
              <a:schemeClr val="accent6">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56032" tIns="256032" rIns="256032" bIns="256032" numCol="1" spcCol="1270" anchor="ctr" anchorCtr="0">
          <a:noAutofit/>
        </a:bodyPr>
        <a:lstStyle/>
        <a:p>
          <a:pPr lvl="0" algn="ctr" defTabSz="1600200">
            <a:lnSpc>
              <a:spcPct val="90000"/>
            </a:lnSpc>
            <a:spcBef>
              <a:spcPct val="0"/>
            </a:spcBef>
            <a:spcAft>
              <a:spcPct val="35000"/>
            </a:spcAft>
          </a:pPr>
          <a:r>
            <a:rPr lang="en-US" sz="3600" kern="1200" dirty="0" smtClean="0"/>
            <a:t>Use Variety of Approaches</a:t>
          </a:r>
          <a:endParaRPr lang="en-US" sz="3600" kern="1200" dirty="0"/>
        </a:p>
      </dsp:txBody>
      <dsp:txXfrm rot="10800000">
        <a:off x="0" y="2112"/>
        <a:ext cx="7772400" cy="957536"/>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E64ED65-5E6D-484B-BE75-AD4F0DB4DCBD}">
      <dsp:nvSpPr>
        <dsp:cNvPr id="0" name=""/>
        <dsp:cNvSpPr/>
      </dsp:nvSpPr>
      <dsp:spPr>
        <a:xfrm>
          <a:off x="0" y="3794902"/>
          <a:ext cx="7772400" cy="622585"/>
        </a:xfrm>
        <a:prstGeom prst="rect">
          <a:avLst/>
        </a:prstGeom>
        <a:gradFill rotWithShape="0">
          <a:gsLst>
            <a:gs pos="0">
              <a:schemeClr val="accent2">
                <a:hueOff val="0"/>
                <a:satOff val="0"/>
                <a:lumOff val="0"/>
                <a:alphaOff val="0"/>
                <a:shade val="15000"/>
                <a:satMod val="180000"/>
              </a:schemeClr>
            </a:gs>
            <a:gs pos="50000">
              <a:schemeClr val="accent2">
                <a:hueOff val="0"/>
                <a:satOff val="0"/>
                <a:lumOff val="0"/>
                <a:alphaOff val="0"/>
                <a:shade val="45000"/>
                <a:satMod val="170000"/>
              </a:schemeClr>
            </a:gs>
            <a:gs pos="70000">
              <a:schemeClr val="accent2">
                <a:hueOff val="0"/>
                <a:satOff val="0"/>
                <a:lumOff val="0"/>
                <a:alphaOff val="0"/>
                <a:tint val="99000"/>
                <a:shade val="65000"/>
                <a:satMod val="155000"/>
              </a:schemeClr>
            </a:gs>
            <a:gs pos="100000">
              <a:schemeClr val="accent2">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en-US" sz="2400" kern="1200" dirty="0" smtClean="0"/>
            <a:t>Choreograph Dances for Performance of Personal and Social Significance</a:t>
          </a:r>
          <a:endParaRPr lang="en-US" sz="2400" kern="1200" dirty="0"/>
        </a:p>
      </dsp:txBody>
      <dsp:txXfrm>
        <a:off x="0" y="3794902"/>
        <a:ext cx="7772400" cy="622585"/>
      </dsp:txXfrm>
    </dsp:sp>
    <dsp:sp modelId="{4020B004-E9F3-4170-8AF7-3009EFE78458}">
      <dsp:nvSpPr>
        <dsp:cNvPr id="0" name=""/>
        <dsp:cNvSpPr/>
      </dsp:nvSpPr>
      <dsp:spPr>
        <a:xfrm rot="10800000">
          <a:off x="0" y="2846704"/>
          <a:ext cx="7772400" cy="957536"/>
        </a:xfrm>
        <a:prstGeom prst="upArrowCallout">
          <a:avLst/>
        </a:prstGeom>
        <a:gradFill rotWithShape="0">
          <a:gsLst>
            <a:gs pos="0">
              <a:schemeClr val="accent3">
                <a:hueOff val="0"/>
                <a:satOff val="0"/>
                <a:lumOff val="0"/>
                <a:alphaOff val="0"/>
                <a:shade val="15000"/>
                <a:satMod val="180000"/>
              </a:schemeClr>
            </a:gs>
            <a:gs pos="50000">
              <a:schemeClr val="accent3">
                <a:hueOff val="0"/>
                <a:satOff val="0"/>
                <a:lumOff val="0"/>
                <a:alphaOff val="0"/>
                <a:shade val="45000"/>
                <a:satMod val="170000"/>
              </a:schemeClr>
            </a:gs>
            <a:gs pos="70000">
              <a:schemeClr val="accent3">
                <a:hueOff val="0"/>
                <a:satOff val="0"/>
                <a:lumOff val="0"/>
                <a:alphaOff val="0"/>
                <a:tint val="99000"/>
                <a:shade val="65000"/>
                <a:satMod val="155000"/>
              </a:schemeClr>
            </a:gs>
            <a:gs pos="100000">
              <a:schemeClr val="accent3">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en-US" sz="2400" kern="1200" dirty="0" smtClean="0"/>
            <a:t>Communicate Meaning and Choreographic Intent</a:t>
          </a:r>
          <a:endParaRPr lang="en-US" sz="2400" kern="1200" dirty="0"/>
        </a:p>
      </dsp:txBody>
      <dsp:txXfrm rot="10800000">
        <a:off x="0" y="2846704"/>
        <a:ext cx="7772400" cy="957536"/>
      </dsp:txXfrm>
    </dsp:sp>
    <dsp:sp modelId="{C23ADC1F-8E8A-425E-84B9-88415F498AE6}">
      <dsp:nvSpPr>
        <dsp:cNvPr id="0" name=""/>
        <dsp:cNvSpPr/>
      </dsp:nvSpPr>
      <dsp:spPr>
        <a:xfrm rot="10800000">
          <a:off x="0" y="1898507"/>
          <a:ext cx="7772400" cy="957536"/>
        </a:xfrm>
        <a:prstGeom prst="upArrowCallout">
          <a:avLst/>
        </a:prstGeom>
        <a:gradFill rotWithShape="0">
          <a:gsLst>
            <a:gs pos="0">
              <a:schemeClr val="accent4">
                <a:hueOff val="0"/>
                <a:satOff val="0"/>
                <a:lumOff val="0"/>
                <a:alphaOff val="0"/>
                <a:shade val="15000"/>
                <a:satMod val="180000"/>
              </a:schemeClr>
            </a:gs>
            <a:gs pos="50000">
              <a:schemeClr val="accent4">
                <a:hueOff val="0"/>
                <a:satOff val="0"/>
                <a:lumOff val="0"/>
                <a:alphaOff val="0"/>
                <a:shade val="45000"/>
                <a:satMod val="170000"/>
              </a:schemeClr>
            </a:gs>
            <a:gs pos="70000">
              <a:schemeClr val="accent4">
                <a:hueOff val="0"/>
                <a:satOff val="0"/>
                <a:lumOff val="0"/>
                <a:alphaOff val="0"/>
                <a:tint val="99000"/>
                <a:shade val="65000"/>
                <a:satMod val="155000"/>
              </a:schemeClr>
            </a:gs>
            <a:gs pos="100000">
              <a:schemeClr val="accent4">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en-US" sz="2400" kern="1200" dirty="0" smtClean="0"/>
            <a:t>Incorporate Aesthetic Criteria &amp; Perspective</a:t>
          </a:r>
          <a:endParaRPr lang="en-US" sz="2400" kern="1200" dirty="0"/>
        </a:p>
      </dsp:txBody>
      <dsp:txXfrm rot="10800000">
        <a:off x="0" y="1898507"/>
        <a:ext cx="7772400" cy="957536"/>
      </dsp:txXfrm>
    </dsp:sp>
    <dsp:sp modelId="{AB524262-6759-4A79-A9DC-AD79A45291FE}">
      <dsp:nvSpPr>
        <dsp:cNvPr id="0" name=""/>
        <dsp:cNvSpPr/>
      </dsp:nvSpPr>
      <dsp:spPr>
        <a:xfrm rot="10800000">
          <a:off x="0" y="950310"/>
          <a:ext cx="7772400" cy="957536"/>
        </a:xfrm>
        <a:prstGeom prst="upArrowCallout">
          <a:avLst/>
        </a:prstGeom>
        <a:gradFill rotWithShape="0">
          <a:gsLst>
            <a:gs pos="0">
              <a:schemeClr val="accent5">
                <a:hueOff val="0"/>
                <a:satOff val="0"/>
                <a:lumOff val="0"/>
                <a:alphaOff val="0"/>
                <a:shade val="15000"/>
                <a:satMod val="180000"/>
              </a:schemeClr>
            </a:gs>
            <a:gs pos="50000">
              <a:schemeClr val="accent5">
                <a:hueOff val="0"/>
                <a:satOff val="0"/>
                <a:lumOff val="0"/>
                <a:alphaOff val="0"/>
                <a:shade val="45000"/>
                <a:satMod val="170000"/>
              </a:schemeClr>
            </a:gs>
            <a:gs pos="70000">
              <a:schemeClr val="accent5">
                <a:hueOff val="0"/>
                <a:satOff val="0"/>
                <a:lumOff val="0"/>
                <a:alphaOff val="0"/>
                <a:tint val="99000"/>
                <a:shade val="65000"/>
                <a:satMod val="155000"/>
              </a:schemeClr>
            </a:gs>
            <a:gs pos="100000">
              <a:schemeClr val="accent5">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en-US" sz="2400" kern="1200" dirty="0" smtClean="0"/>
            <a:t>Use Production Elements, Principles, Structures, Processes; Variety of Forms</a:t>
          </a:r>
          <a:endParaRPr lang="en-US" sz="2400" kern="1200" dirty="0"/>
        </a:p>
      </dsp:txBody>
      <dsp:txXfrm rot="10800000">
        <a:off x="0" y="950310"/>
        <a:ext cx="7772400" cy="957536"/>
      </dsp:txXfrm>
    </dsp:sp>
    <dsp:sp modelId="{2A078596-6E04-44CF-81EC-D789C6216F0B}">
      <dsp:nvSpPr>
        <dsp:cNvPr id="0" name=""/>
        <dsp:cNvSpPr/>
      </dsp:nvSpPr>
      <dsp:spPr>
        <a:xfrm rot="10800000">
          <a:off x="0" y="2112"/>
          <a:ext cx="7772400" cy="957536"/>
        </a:xfrm>
        <a:prstGeom prst="upArrowCallout">
          <a:avLst/>
        </a:prstGeom>
        <a:gradFill rotWithShape="0">
          <a:gsLst>
            <a:gs pos="0">
              <a:schemeClr val="accent6">
                <a:hueOff val="0"/>
                <a:satOff val="0"/>
                <a:lumOff val="0"/>
                <a:alphaOff val="0"/>
                <a:shade val="15000"/>
                <a:satMod val="180000"/>
              </a:schemeClr>
            </a:gs>
            <a:gs pos="50000">
              <a:schemeClr val="accent6">
                <a:hueOff val="0"/>
                <a:satOff val="0"/>
                <a:lumOff val="0"/>
                <a:alphaOff val="0"/>
                <a:shade val="45000"/>
                <a:satMod val="170000"/>
              </a:schemeClr>
            </a:gs>
            <a:gs pos="70000">
              <a:schemeClr val="accent6">
                <a:hueOff val="0"/>
                <a:satOff val="0"/>
                <a:lumOff val="0"/>
                <a:alphaOff val="0"/>
                <a:tint val="99000"/>
                <a:shade val="65000"/>
                <a:satMod val="155000"/>
              </a:schemeClr>
            </a:gs>
            <a:gs pos="100000">
              <a:schemeClr val="accent6">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en-US" sz="2400" kern="1200" dirty="0" smtClean="0"/>
            <a:t>Use Selected Dance Elements</a:t>
          </a:r>
          <a:endParaRPr lang="en-US" sz="2400" kern="1200" dirty="0"/>
        </a:p>
      </dsp:txBody>
      <dsp:txXfrm rot="10800000">
        <a:off x="0" y="2112"/>
        <a:ext cx="7772400" cy="957536"/>
      </dsp:txXfrm>
    </dsp:sp>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3E0027A-3213-4021-8445-AD9DD8A33384}">
      <dsp:nvSpPr>
        <dsp:cNvPr id="0" name=""/>
        <dsp:cNvSpPr/>
      </dsp:nvSpPr>
      <dsp:spPr>
        <a:xfrm>
          <a:off x="2002" y="0"/>
          <a:ext cx="1964921" cy="4572000"/>
        </a:xfrm>
        <a:prstGeom prst="roundRect">
          <a:avLst>
            <a:gd name="adj" fmla="val 10000"/>
          </a:avLst>
        </a:prstGeom>
        <a:solidFill>
          <a:schemeClr val="dk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18110" tIns="118110" rIns="118110" bIns="118110" numCol="1" spcCol="1270" anchor="ctr" anchorCtr="0">
          <a:noAutofit/>
        </a:bodyPr>
        <a:lstStyle/>
        <a:p>
          <a:pPr lvl="0" algn="ctr" defTabSz="1377950">
            <a:lnSpc>
              <a:spcPct val="90000"/>
            </a:lnSpc>
            <a:spcBef>
              <a:spcPct val="0"/>
            </a:spcBef>
            <a:spcAft>
              <a:spcPct val="35000"/>
            </a:spcAft>
          </a:pPr>
          <a:r>
            <a:rPr lang="en-US" sz="3100" kern="1200" dirty="0"/>
            <a:t>    K-2	</a:t>
          </a:r>
        </a:p>
      </dsp:txBody>
      <dsp:txXfrm>
        <a:off x="2002" y="0"/>
        <a:ext cx="1964921" cy="1371600"/>
      </dsp:txXfrm>
    </dsp:sp>
    <dsp:sp modelId="{72D9A8C0-27F8-4FD1-9625-C8F2665F2DE3}">
      <dsp:nvSpPr>
        <dsp:cNvPr id="0" name=""/>
        <dsp:cNvSpPr/>
      </dsp:nvSpPr>
      <dsp:spPr>
        <a:xfrm>
          <a:off x="198494" y="1371990"/>
          <a:ext cx="1571937" cy="898214"/>
        </a:xfrm>
        <a:prstGeom prst="roundRect">
          <a:avLst>
            <a:gd name="adj" fmla="val 10000"/>
          </a:avLst>
        </a:prstGeom>
        <a:solidFill>
          <a:schemeClr val="lt1">
            <a:hueOff val="0"/>
            <a:satOff val="0"/>
            <a:lumOff val="0"/>
            <a:alphaOff val="0"/>
          </a:schemeClr>
        </a:solidFill>
        <a:ln w="55000" cap="flat" cmpd="thickThin"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15240" rIns="20320" bIns="15240" numCol="1" spcCol="1270" anchor="ctr" anchorCtr="0">
          <a:noAutofit/>
        </a:bodyPr>
        <a:lstStyle/>
        <a:p>
          <a:pPr lvl="0" algn="ctr" defTabSz="355600">
            <a:lnSpc>
              <a:spcPct val="90000"/>
            </a:lnSpc>
            <a:spcBef>
              <a:spcPct val="0"/>
            </a:spcBef>
            <a:spcAft>
              <a:spcPct val="35000"/>
            </a:spcAft>
          </a:pPr>
          <a:r>
            <a:rPr lang="en-US" sz="800" kern="1200" dirty="0"/>
            <a:t>Recognize/use elements</a:t>
          </a:r>
        </a:p>
      </dsp:txBody>
      <dsp:txXfrm>
        <a:off x="198494" y="1371990"/>
        <a:ext cx="1571937" cy="898214"/>
      </dsp:txXfrm>
    </dsp:sp>
    <dsp:sp modelId="{D3FC5B4C-E370-4D06-87B7-7D2AB6786307}">
      <dsp:nvSpPr>
        <dsp:cNvPr id="0" name=""/>
        <dsp:cNvSpPr/>
      </dsp:nvSpPr>
      <dsp:spPr>
        <a:xfrm>
          <a:off x="198494" y="2408392"/>
          <a:ext cx="1571937" cy="898214"/>
        </a:xfrm>
        <a:prstGeom prst="roundRect">
          <a:avLst>
            <a:gd name="adj" fmla="val 10000"/>
          </a:avLst>
        </a:prstGeom>
        <a:solidFill>
          <a:schemeClr val="lt1">
            <a:hueOff val="0"/>
            <a:satOff val="0"/>
            <a:lumOff val="0"/>
            <a:alphaOff val="0"/>
          </a:schemeClr>
        </a:solidFill>
        <a:ln w="55000" cap="flat" cmpd="thickThin"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15240" rIns="20320" bIns="15240" numCol="1" spcCol="1270" anchor="ctr" anchorCtr="0">
          <a:noAutofit/>
        </a:bodyPr>
        <a:lstStyle/>
        <a:p>
          <a:pPr lvl="0" algn="ctr" defTabSz="355600">
            <a:lnSpc>
              <a:spcPct val="90000"/>
            </a:lnSpc>
            <a:spcBef>
              <a:spcPct val="0"/>
            </a:spcBef>
            <a:spcAft>
              <a:spcPct val="35000"/>
            </a:spcAft>
          </a:pPr>
          <a:r>
            <a:rPr lang="en-US" sz="800" kern="1200" dirty="0"/>
            <a:t>Explore/improvise with elements</a:t>
          </a:r>
        </a:p>
      </dsp:txBody>
      <dsp:txXfrm>
        <a:off x="198494" y="2408392"/>
        <a:ext cx="1571937" cy="898214"/>
      </dsp:txXfrm>
    </dsp:sp>
    <dsp:sp modelId="{AF57F1E5-C555-46B7-AB3B-55FEB91B3849}">
      <dsp:nvSpPr>
        <dsp:cNvPr id="0" name=""/>
        <dsp:cNvSpPr/>
      </dsp:nvSpPr>
      <dsp:spPr>
        <a:xfrm>
          <a:off x="198494" y="3444794"/>
          <a:ext cx="1571937" cy="898214"/>
        </a:xfrm>
        <a:prstGeom prst="roundRect">
          <a:avLst>
            <a:gd name="adj" fmla="val 10000"/>
          </a:avLst>
        </a:prstGeom>
        <a:solidFill>
          <a:schemeClr val="lt1">
            <a:hueOff val="0"/>
            <a:satOff val="0"/>
            <a:lumOff val="0"/>
            <a:alphaOff val="0"/>
          </a:schemeClr>
        </a:solidFill>
        <a:ln w="55000" cap="flat" cmpd="thickThin"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15240" rIns="20320" bIns="15240" numCol="1" spcCol="1270" anchor="ctr" anchorCtr="0">
          <a:noAutofit/>
        </a:bodyPr>
        <a:lstStyle/>
        <a:p>
          <a:pPr lvl="0" algn="ctr" defTabSz="355600">
            <a:lnSpc>
              <a:spcPct val="90000"/>
            </a:lnSpc>
            <a:spcBef>
              <a:spcPct val="0"/>
            </a:spcBef>
            <a:spcAft>
              <a:spcPct val="35000"/>
            </a:spcAft>
          </a:pPr>
          <a:r>
            <a:rPr lang="en-US" sz="800" kern="1200" dirty="0"/>
            <a:t>Combine  elements in </a:t>
          </a:r>
        </a:p>
        <a:p>
          <a:pPr lvl="0" algn="ctr" defTabSz="355600">
            <a:lnSpc>
              <a:spcPct val="90000"/>
            </a:lnSpc>
            <a:spcBef>
              <a:spcPct val="0"/>
            </a:spcBef>
            <a:spcAft>
              <a:spcPct val="35000"/>
            </a:spcAft>
          </a:pPr>
          <a:r>
            <a:rPr lang="en-US" sz="800" kern="1200" dirty="0"/>
            <a:t>dance phrases</a:t>
          </a:r>
        </a:p>
      </dsp:txBody>
      <dsp:txXfrm>
        <a:off x="198494" y="3444794"/>
        <a:ext cx="1571937" cy="898214"/>
      </dsp:txXfrm>
    </dsp:sp>
    <dsp:sp modelId="{5B39C0A0-BCB6-4A72-A0B6-F65506244294}">
      <dsp:nvSpPr>
        <dsp:cNvPr id="0" name=""/>
        <dsp:cNvSpPr/>
      </dsp:nvSpPr>
      <dsp:spPr>
        <a:xfrm>
          <a:off x="2114293" y="0"/>
          <a:ext cx="1964921" cy="4572000"/>
        </a:xfrm>
        <a:prstGeom prst="roundRect">
          <a:avLst>
            <a:gd name="adj" fmla="val 10000"/>
          </a:avLst>
        </a:prstGeom>
        <a:solidFill>
          <a:schemeClr val="dk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18110" tIns="118110" rIns="118110" bIns="118110" numCol="1" spcCol="1270" anchor="ctr" anchorCtr="0">
          <a:noAutofit/>
        </a:bodyPr>
        <a:lstStyle/>
        <a:p>
          <a:pPr lvl="0" algn="ctr" defTabSz="1377950">
            <a:lnSpc>
              <a:spcPct val="90000"/>
            </a:lnSpc>
            <a:spcBef>
              <a:spcPct val="0"/>
            </a:spcBef>
            <a:spcAft>
              <a:spcPct val="35000"/>
            </a:spcAft>
          </a:pPr>
          <a:r>
            <a:rPr lang="en-US" sz="3100" kern="1200" dirty="0"/>
            <a:t>3-5</a:t>
          </a:r>
        </a:p>
      </dsp:txBody>
      <dsp:txXfrm>
        <a:off x="2114293" y="0"/>
        <a:ext cx="1964921" cy="1371600"/>
      </dsp:txXfrm>
    </dsp:sp>
    <dsp:sp modelId="{474B70A3-25F1-4621-BF26-0674C217FBF2}">
      <dsp:nvSpPr>
        <dsp:cNvPr id="0" name=""/>
        <dsp:cNvSpPr/>
      </dsp:nvSpPr>
      <dsp:spPr>
        <a:xfrm>
          <a:off x="2310785" y="1371990"/>
          <a:ext cx="1571937" cy="898214"/>
        </a:xfrm>
        <a:prstGeom prst="roundRect">
          <a:avLst>
            <a:gd name="adj" fmla="val 10000"/>
          </a:avLst>
        </a:prstGeom>
        <a:solidFill>
          <a:schemeClr val="lt1">
            <a:hueOff val="0"/>
            <a:satOff val="0"/>
            <a:lumOff val="0"/>
            <a:alphaOff val="0"/>
          </a:schemeClr>
        </a:solidFill>
        <a:ln w="55000" cap="flat" cmpd="thickThin"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15240" rIns="20320" bIns="15240" numCol="1" spcCol="1270" anchor="ctr" anchorCtr="0">
          <a:noAutofit/>
        </a:bodyPr>
        <a:lstStyle/>
        <a:p>
          <a:pPr lvl="0" algn="ctr" defTabSz="355600">
            <a:lnSpc>
              <a:spcPct val="90000"/>
            </a:lnSpc>
            <a:spcBef>
              <a:spcPct val="0"/>
            </a:spcBef>
            <a:spcAft>
              <a:spcPct val="35000"/>
            </a:spcAft>
          </a:pPr>
          <a:r>
            <a:rPr lang="en-US" sz="800" kern="1200" dirty="0" smtClean="0"/>
            <a:t>Vary elements</a:t>
          </a:r>
          <a:endParaRPr lang="en-US" sz="800" kern="1200" dirty="0"/>
        </a:p>
      </dsp:txBody>
      <dsp:txXfrm>
        <a:off x="2310785" y="1371990"/>
        <a:ext cx="1571937" cy="898214"/>
      </dsp:txXfrm>
    </dsp:sp>
    <dsp:sp modelId="{BDA679D1-4EFD-4A43-A0F7-10E0D3219FEB}">
      <dsp:nvSpPr>
        <dsp:cNvPr id="0" name=""/>
        <dsp:cNvSpPr/>
      </dsp:nvSpPr>
      <dsp:spPr>
        <a:xfrm>
          <a:off x="2310785" y="2408392"/>
          <a:ext cx="1571937" cy="898214"/>
        </a:xfrm>
        <a:prstGeom prst="roundRect">
          <a:avLst>
            <a:gd name="adj" fmla="val 10000"/>
          </a:avLst>
        </a:prstGeom>
        <a:solidFill>
          <a:schemeClr val="lt1">
            <a:hueOff val="0"/>
            <a:satOff val="0"/>
            <a:lumOff val="0"/>
            <a:alphaOff val="0"/>
          </a:schemeClr>
        </a:solidFill>
        <a:ln w="55000" cap="flat" cmpd="thickThin"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15240" rIns="20320" bIns="15240" numCol="1" spcCol="1270" anchor="ctr" anchorCtr="0">
          <a:noAutofit/>
        </a:bodyPr>
        <a:lstStyle/>
        <a:p>
          <a:pPr lvl="0" algn="ctr" defTabSz="355600">
            <a:lnSpc>
              <a:spcPct val="90000"/>
            </a:lnSpc>
            <a:spcBef>
              <a:spcPct val="0"/>
            </a:spcBef>
            <a:spcAft>
              <a:spcPct val="35000"/>
            </a:spcAft>
          </a:pPr>
          <a:r>
            <a:rPr lang="en-US" sz="800" kern="1200" dirty="0"/>
            <a:t>Show Beginning, middle, end</a:t>
          </a:r>
        </a:p>
      </dsp:txBody>
      <dsp:txXfrm>
        <a:off x="2310785" y="2408392"/>
        <a:ext cx="1571937" cy="898214"/>
      </dsp:txXfrm>
    </dsp:sp>
    <dsp:sp modelId="{6E229A27-6C39-4B02-B717-77E628CDA4B9}">
      <dsp:nvSpPr>
        <dsp:cNvPr id="0" name=""/>
        <dsp:cNvSpPr/>
      </dsp:nvSpPr>
      <dsp:spPr>
        <a:xfrm>
          <a:off x="2310785" y="3444794"/>
          <a:ext cx="1571937" cy="898214"/>
        </a:xfrm>
        <a:prstGeom prst="roundRect">
          <a:avLst>
            <a:gd name="adj" fmla="val 10000"/>
          </a:avLst>
        </a:prstGeom>
        <a:solidFill>
          <a:schemeClr val="lt1">
            <a:hueOff val="0"/>
            <a:satOff val="0"/>
            <a:lumOff val="0"/>
            <a:alphaOff val="0"/>
          </a:schemeClr>
        </a:solidFill>
        <a:ln w="55000" cap="flat" cmpd="thickThin"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15240" rIns="20320" bIns="15240" numCol="1" spcCol="1270" anchor="ctr" anchorCtr="0">
          <a:noAutofit/>
        </a:bodyPr>
        <a:lstStyle/>
        <a:p>
          <a:pPr lvl="0" algn="ctr" defTabSz="355600">
            <a:lnSpc>
              <a:spcPct val="90000"/>
            </a:lnSpc>
            <a:spcBef>
              <a:spcPct val="0"/>
            </a:spcBef>
            <a:spcAft>
              <a:spcPct val="35000"/>
            </a:spcAft>
          </a:pPr>
          <a:r>
            <a:rPr lang="en-US" sz="800" kern="1200" dirty="0"/>
            <a:t>Organize phrases into simple dance sequences</a:t>
          </a:r>
        </a:p>
      </dsp:txBody>
      <dsp:txXfrm>
        <a:off x="2310785" y="3444794"/>
        <a:ext cx="1571937" cy="898214"/>
      </dsp:txXfrm>
    </dsp:sp>
    <dsp:sp modelId="{69DB07DB-FA37-4D4F-AAB0-84E088E2E8AB}">
      <dsp:nvSpPr>
        <dsp:cNvPr id="0" name=""/>
        <dsp:cNvSpPr/>
      </dsp:nvSpPr>
      <dsp:spPr>
        <a:xfrm>
          <a:off x="4226584" y="0"/>
          <a:ext cx="1964921" cy="4572000"/>
        </a:xfrm>
        <a:prstGeom prst="roundRect">
          <a:avLst>
            <a:gd name="adj" fmla="val 10000"/>
          </a:avLst>
        </a:prstGeom>
        <a:solidFill>
          <a:schemeClr val="dk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18110" tIns="118110" rIns="118110" bIns="118110" numCol="1" spcCol="1270" anchor="ctr" anchorCtr="0">
          <a:noAutofit/>
        </a:bodyPr>
        <a:lstStyle/>
        <a:p>
          <a:pPr lvl="0" algn="ctr" defTabSz="1377950">
            <a:lnSpc>
              <a:spcPct val="90000"/>
            </a:lnSpc>
            <a:spcBef>
              <a:spcPct val="0"/>
            </a:spcBef>
            <a:spcAft>
              <a:spcPct val="35000"/>
            </a:spcAft>
          </a:pPr>
          <a:r>
            <a:rPr lang="en-US" sz="3100" kern="1200" dirty="0"/>
            <a:t>6-8</a:t>
          </a:r>
        </a:p>
      </dsp:txBody>
      <dsp:txXfrm>
        <a:off x="4226584" y="0"/>
        <a:ext cx="1964921" cy="1371600"/>
      </dsp:txXfrm>
    </dsp:sp>
    <dsp:sp modelId="{2B772B43-77D5-45CD-9D46-5CC4138C98F4}">
      <dsp:nvSpPr>
        <dsp:cNvPr id="0" name=""/>
        <dsp:cNvSpPr/>
      </dsp:nvSpPr>
      <dsp:spPr>
        <a:xfrm>
          <a:off x="4423076" y="1372465"/>
          <a:ext cx="1571937" cy="528916"/>
        </a:xfrm>
        <a:prstGeom prst="roundRect">
          <a:avLst>
            <a:gd name="adj" fmla="val 10000"/>
          </a:avLst>
        </a:prstGeom>
        <a:solidFill>
          <a:schemeClr val="lt1">
            <a:hueOff val="0"/>
            <a:satOff val="0"/>
            <a:lumOff val="0"/>
            <a:alphaOff val="0"/>
          </a:schemeClr>
        </a:solidFill>
        <a:ln w="55000" cap="flat" cmpd="thickThin"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15240" rIns="20320" bIns="15240" numCol="1" spcCol="1270" anchor="ctr" anchorCtr="0">
          <a:noAutofit/>
        </a:bodyPr>
        <a:lstStyle/>
        <a:p>
          <a:pPr lvl="0" algn="ctr" defTabSz="355600">
            <a:lnSpc>
              <a:spcPct val="90000"/>
            </a:lnSpc>
            <a:spcBef>
              <a:spcPct val="0"/>
            </a:spcBef>
            <a:spcAft>
              <a:spcPct val="35000"/>
            </a:spcAft>
          </a:pPr>
          <a:r>
            <a:rPr lang="en-US" sz="800" kern="1200" dirty="0" smtClean="0"/>
            <a:t>Use Variety of Approaches</a:t>
          </a:r>
          <a:endParaRPr lang="en-US" sz="800" kern="1200" dirty="0"/>
        </a:p>
      </dsp:txBody>
      <dsp:txXfrm>
        <a:off x="4423076" y="1372465"/>
        <a:ext cx="1571937" cy="528916"/>
      </dsp:txXfrm>
    </dsp:sp>
    <dsp:sp modelId="{823DFF2F-17D4-4928-96E2-69EEC4CA5A54}">
      <dsp:nvSpPr>
        <dsp:cNvPr id="0" name=""/>
        <dsp:cNvSpPr/>
      </dsp:nvSpPr>
      <dsp:spPr>
        <a:xfrm>
          <a:off x="4423076" y="1982753"/>
          <a:ext cx="1571937" cy="528916"/>
        </a:xfrm>
        <a:prstGeom prst="roundRect">
          <a:avLst>
            <a:gd name="adj" fmla="val 10000"/>
          </a:avLst>
        </a:prstGeom>
        <a:solidFill>
          <a:schemeClr val="lt1">
            <a:hueOff val="0"/>
            <a:satOff val="0"/>
            <a:lumOff val="0"/>
            <a:alphaOff val="0"/>
          </a:schemeClr>
        </a:solidFill>
        <a:ln w="55000" cap="flat" cmpd="thickThin"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15240" rIns="20320" bIns="15240" numCol="1" spcCol="1270" anchor="ctr" anchorCtr="0">
          <a:noAutofit/>
        </a:bodyPr>
        <a:lstStyle/>
        <a:p>
          <a:pPr lvl="0" algn="ctr" defTabSz="355600">
            <a:lnSpc>
              <a:spcPct val="90000"/>
            </a:lnSpc>
            <a:spcBef>
              <a:spcPct val="0"/>
            </a:spcBef>
            <a:spcAft>
              <a:spcPct val="35000"/>
            </a:spcAft>
          </a:pPr>
          <a:r>
            <a:rPr lang="en-US" sz="800" kern="1200" dirty="0" smtClean="0"/>
            <a:t>Fulfill Aesthetic Criteria</a:t>
          </a:r>
          <a:endParaRPr lang="en-US" sz="800" kern="1200" dirty="0"/>
        </a:p>
      </dsp:txBody>
      <dsp:txXfrm>
        <a:off x="4423076" y="1982753"/>
        <a:ext cx="1571937" cy="528916"/>
      </dsp:txXfrm>
    </dsp:sp>
    <dsp:sp modelId="{F0AE8DFA-7AFA-47F5-A6B4-94CDAB727750}">
      <dsp:nvSpPr>
        <dsp:cNvPr id="0" name=""/>
        <dsp:cNvSpPr/>
      </dsp:nvSpPr>
      <dsp:spPr>
        <a:xfrm>
          <a:off x="4423076" y="2593041"/>
          <a:ext cx="1571937" cy="528916"/>
        </a:xfrm>
        <a:prstGeom prst="roundRect">
          <a:avLst>
            <a:gd name="adj" fmla="val 10000"/>
          </a:avLst>
        </a:prstGeom>
        <a:solidFill>
          <a:schemeClr val="lt1">
            <a:hueOff val="0"/>
            <a:satOff val="0"/>
            <a:lumOff val="0"/>
            <a:alphaOff val="0"/>
          </a:schemeClr>
        </a:solidFill>
        <a:ln w="55000" cap="flat" cmpd="thickThin"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15240" rIns="20320" bIns="15240" numCol="1" spcCol="1270" anchor="ctr" anchorCtr="0">
          <a:noAutofit/>
        </a:bodyPr>
        <a:lstStyle/>
        <a:p>
          <a:pPr lvl="0" algn="ctr" defTabSz="355600">
            <a:lnSpc>
              <a:spcPct val="90000"/>
            </a:lnSpc>
            <a:spcBef>
              <a:spcPct val="0"/>
            </a:spcBef>
            <a:spcAft>
              <a:spcPct val="35000"/>
            </a:spcAft>
          </a:pPr>
          <a:r>
            <a:rPr lang="en-US" sz="800" kern="1200" dirty="0" smtClean="0"/>
            <a:t>Vary Elements</a:t>
          </a:r>
          <a:endParaRPr lang="en-US" sz="800" kern="1200" dirty="0"/>
        </a:p>
      </dsp:txBody>
      <dsp:txXfrm>
        <a:off x="4423076" y="2593041"/>
        <a:ext cx="1571937" cy="528916"/>
      </dsp:txXfrm>
    </dsp:sp>
    <dsp:sp modelId="{680FAD8E-CF1A-4E91-AF93-FD8D72D6970F}">
      <dsp:nvSpPr>
        <dsp:cNvPr id="0" name=""/>
        <dsp:cNvSpPr/>
      </dsp:nvSpPr>
      <dsp:spPr>
        <a:xfrm>
          <a:off x="4423076" y="3203330"/>
          <a:ext cx="1571937" cy="528916"/>
        </a:xfrm>
        <a:prstGeom prst="roundRect">
          <a:avLst>
            <a:gd name="adj" fmla="val 10000"/>
          </a:avLst>
        </a:prstGeom>
        <a:solidFill>
          <a:schemeClr val="lt1">
            <a:hueOff val="0"/>
            <a:satOff val="0"/>
            <a:lumOff val="0"/>
            <a:alphaOff val="0"/>
          </a:schemeClr>
        </a:solidFill>
        <a:ln w="55000" cap="flat" cmpd="thickThin"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15240" rIns="20320" bIns="15240" numCol="1" spcCol="1270" anchor="ctr" anchorCtr="0">
          <a:noAutofit/>
        </a:bodyPr>
        <a:lstStyle/>
        <a:p>
          <a:pPr lvl="0" algn="ctr" defTabSz="355600">
            <a:lnSpc>
              <a:spcPct val="90000"/>
            </a:lnSpc>
            <a:spcBef>
              <a:spcPct val="0"/>
            </a:spcBef>
            <a:spcAft>
              <a:spcPct val="35000"/>
            </a:spcAft>
          </a:pPr>
          <a:r>
            <a:rPr lang="en-US" sz="800" kern="1200" dirty="0" smtClean="0"/>
            <a:t>Communicate Intent</a:t>
          </a:r>
          <a:endParaRPr lang="en-US" sz="800" kern="1200" dirty="0"/>
        </a:p>
      </dsp:txBody>
      <dsp:txXfrm>
        <a:off x="4423076" y="3203330"/>
        <a:ext cx="1571937" cy="528916"/>
      </dsp:txXfrm>
    </dsp:sp>
    <dsp:sp modelId="{F4A5D1B2-12A7-4BF3-A2B4-FE78786B1DE1}">
      <dsp:nvSpPr>
        <dsp:cNvPr id="0" name=""/>
        <dsp:cNvSpPr/>
      </dsp:nvSpPr>
      <dsp:spPr>
        <a:xfrm>
          <a:off x="4423076" y="3813618"/>
          <a:ext cx="1571937" cy="528916"/>
        </a:xfrm>
        <a:prstGeom prst="roundRect">
          <a:avLst>
            <a:gd name="adj" fmla="val 10000"/>
          </a:avLst>
        </a:prstGeom>
        <a:solidFill>
          <a:schemeClr val="lt1">
            <a:hueOff val="0"/>
            <a:satOff val="0"/>
            <a:lumOff val="0"/>
            <a:alphaOff val="0"/>
          </a:schemeClr>
        </a:solidFill>
        <a:ln w="55000" cap="flat" cmpd="thickThin"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15240" rIns="20320" bIns="15240" numCol="1" spcCol="1270" anchor="ctr" anchorCtr="0">
          <a:noAutofit/>
        </a:bodyPr>
        <a:lstStyle/>
        <a:p>
          <a:pPr lvl="0" algn="ctr" defTabSz="355600">
            <a:lnSpc>
              <a:spcPct val="90000"/>
            </a:lnSpc>
            <a:spcBef>
              <a:spcPct val="0"/>
            </a:spcBef>
            <a:spcAft>
              <a:spcPct val="35000"/>
            </a:spcAft>
          </a:pPr>
          <a:r>
            <a:rPr lang="en-US" sz="800" kern="1200" dirty="0" smtClean="0"/>
            <a:t>Choreograph Simple Dances</a:t>
          </a:r>
          <a:endParaRPr lang="en-US" sz="800" kern="1200" dirty="0"/>
        </a:p>
      </dsp:txBody>
      <dsp:txXfrm>
        <a:off x="4423076" y="3813618"/>
        <a:ext cx="1571937" cy="528916"/>
      </dsp:txXfrm>
    </dsp:sp>
    <dsp:sp modelId="{23ADBF35-ECA4-4542-8748-0091CEB974FF}">
      <dsp:nvSpPr>
        <dsp:cNvPr id="0" name=""/>
        <dsp:cNvSpPr/>
      </dsp:nvSpPr>
      <dsp:spPr>
        <a:xfrm>
          <a:off x="6338875" y="0"/>
          <a:ext cx="1964921" cy="4572000"/>
        </a:xfrm>
        <a:prstGeom prst="roundRect">
          <a:avLst>
            <a:gd name="adj" fmla="val 10000"/>
          </a:avLst>
        </a:prstGeom>
        <a:solidFill>
          <a:schemeClr val="dk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18110" tIns="118110" rIns="118110" bIns="118110" numCol="1" spcCol="1270" anchor="ctr" anchorCtr="0">
          <a:noAutofit/>
        </a:bodyPr>
        <a:lstStyle/>
        <a:p>
          <a:pPr lvl="0" algn="ctr" defTabSz="1377950">
            <a:lnSpc>
              <a:spcPct val="90000"/>
            </a:lnSpc>
            <a:spcBef>
              <a:spcPct val="0"/>
            </a:spcBef>
            <a:spcAft>
              <a:spcPct val="35000"/>
            </a:spcAft>
          </a:pPr>
          <a:r>
            <a:rPr lang="en-US" sz="3100" kern="1200" dirty="0"/>
            <a:t>High School</a:t>
          </a:r>
        </a:p>
      </dsp:txBody>
      <dsp:txXfrm>
        <a:off x="6338875" y="0"/>
        <a:ext cx="1964921" cy="1371600"/>
      </dsp:txXfrm>
    </dsp:sp>
    <dsp:sp modelId="{97C9403F-B962-4310-9292-670E5E27C51A}">
      <dsp:nvSpPr>
        <dsp:cNvPr id="0" name=""/>
        <dsp:cNvSpPr/>
      </dsp:nvSpPr>
      <dsp:spPr>
        <a:xfrm>
          <a:off x="6535367" y="1372465"/>
          <a:ext cx="1571937" cy="528916"/>
        </a:xfrm>
        <a:prstGeom prst="roundRect">
          <a:avLst>
            <a:gd name="adj" fmla="val 10000"/>
          </a:avLst>
        </a:prstGeom>
        <a:solidFill>
          <a:schemeClr val="lt1">
            <a:hueOff val="0"/>
            <a:satOff val="0"/>
            <a:lumOff val="0"/>
            <a:alphaOff val="0"/>
          </a:schemeClr>
        </a:solidFill>
        <a:ln w="55000" cap="flat" cmpd="thickThin"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15240" rIns="20320" bIns="15240" numCol="1" spcCol="1270" anchor="ctr" anchorCtr="0">
          <a:noAutofit/>
        </a:bodyPr>
        <a:lstStyle/>
        <a:p>
          <a:pPr lvl="0" algn="ctr" defTabSz="355600">
            <a:lnSpc>
              <a:spcPct val="90000"/>
            </a:lnSpc>
            <a:spcBef>
              <a:spcPct val="0"/>
            </a:spcBef>
            <a:spcAft>
              <a:spcPct val="35000"/>
            </a:spcAft>
          </a:pPr>
          <a:r>
            <a:rPr lang="en-US" sz="800" kern="1200" dirty="0" smtClean="0"/>
            <a:t>Use selected Dance Elements</a:t>
          </a:r>
          <a:endParaRPr lang="en-US" sz="800" kern="1200" dirty="0"/>
        </a:p>
      </dsp:txBody>
      <dsp:txXfrm>
        <a:off x="6535367" y="1372465"/>
        <a:ext cx="1571937" cy="528916"/>
      </dsp:txXfrm>
    </dsp:sp>
    <dsp:sp modelId="{F5C19A78-46A3-4ECA-A012-208E37B9FEE8}">
      <dsp:nvSpPr>
        <dsp:cNvPr id="0" name=""/>
        <dsp:cNvSpPr/>
      </dsp:nvSpPr>
      <dsp:spPr>
        <a:xfrm>
          <a:off x="6535367" y="1982753"/>
          <a:ext cx="1571937" cy="528916"/>
        </a:xfrm>
        <a:prstGeom prst="roundRect">
          <a:avLst>
            <a:gd name="adj" fmla="val 10000"/>
          </a:avLst>
        </a:prstGeom>
        <a:solidFill>
          <a:schemeClr val="lt1">
            <a:hueOff val="0"/>
            <a:satOff val="0"/>
            <a:lumOff val="0"/>
            <a:alphaOff val="0"/>
          </a:schemeClr>
        </a:solidFill>
        <a:ln w="55000" cap="flat" cmpd="thickThin"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15240" rIns="20320" bIns="15240" numCol="1" spcCol="1270" anchor="ctr" anchorCtr="0">
          <a:noAutofit/>
        </a:bodyPr>
        <a:lstStyle/>
        <a:p>
          <a:pPr lvl="0" algn="ctr" defTabSz="355600">
            <a:lnSpc>
              <a:spcPct val="90000"/>
            </a:lnSpc>
            <a:spcBef>
              <a:spcPct val="0"/>
            </a:spcBef>
            <a:spcAft>
              <a:spcPct val="35000"/>
            </a:spcAft>
          </a:pPr>
          <a:r>
            <a:rPr lang="en-US" sz="800" kern="1200" dirty="0" smtClean="0"/>
            <a:t>Use Production Elements; Principles, Structures, Processes; Variety of Forms</a:t>
          </a:r>
          <a:endParaRPr lang="en-US" sz="800" kern="1200" dirty="0"/>
        </a:p>
      </dsp:txBody>
      <dsp:txXfrm>
        <a:off x="6535367" y="1982753"/>
        <a:ext cx="1571937" cy="528916"/>
      </dsp:txXfrm>
    </dsp:sp>
    <dsp:sp modelId="{A542336B-4BBB-48DD-AFA1-0164EC09A54F}">
      <dsp:nvSpPr>
        <dsp:cNvPr id="0" name=""/>
        <dsp:cNvSpPr/>
      </dsp:nvSpPr>
      <dsp:spPr>
        <a:xfrm>
          <a:off x="6535367" y="2593041"/>
          <a:ext cx="1571937" cy="528916"/>
        </a:xfrm>
        <a:prstGeom prst="roundRect">
          <a:avLst>
            <a:gd name="adj" fmla="val 10000"/>
          </a:avLst>
        </a:prstGeom>
        <a:solidFill>
          <a:schemeClr val="lt1">
            <a:hueOff val="0"/>
            <a:satOff val="0"/>
            <a:lumOff val="0"/>
            <a:alphaOff val="0"/>
          </a:schemeClr>
        </a:solidFill>
        <a:ln w="55000" cap="flat" cmpd="thickThin"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15240" rIns="20320" bIns="15240" numCol="1" spcCol="1270" anchor="ctr" anchorCtr="0">
          <a:noAutofit/>
        </a:bodyPr>
        <a:lstStyle/>
        <a:p>
          <a:pPr lvl="0" algn="ctr" defTabSz="355600">
            <a:lnSpc>
              <a:spcPct val="90000"/>
            </a:lnSpc>
            <a:spcBef>
              <a:spcPct val="0"/>
            </a:spcBef>
            <a:spcAft>
              <a:spcPct val="35000"/>
            </a:spcAft>
          </a:pPr>
          <a:r>
            <a:rPr lang="en-US" sz="800" kern="1200" dirty="0" smtClean="0"/>
            <a:t>Incorporate Aesthetic Criteria and Perspective</a:t>
          </a:r>
          <a:endParaRPr lang="en-US" sz="800" kern="1200" dirty="0"/>
        </a:p>
      </dsp:txBody>
      <dsp:txXfrm>
        <a:off x="6535367" y="2593041"/>
        <a:ext cx="1571937" cy="528916"/>
      </dsp:txXfrm>
    </dsp:sp>
    <dsp:sp modelId="{316A6D8C-2907-4D75-893F-67477ACC6F12}">
      <dsp:nvSpPr>
        <dsp:cNvPr id="0" name=""/>
        <dsp:cNvSpPr/>
      </dsp:nvSpPr>
      <dsp:spPr>
        <a:xfrm>
          <a:off x="6535367" y="3203330"/>
          <a:ext cx="1571937" cy="528916"/>
        </a:xfrm>
        <a:prstGeom prst="roundRect">
          <a:avLst>
            <a:gd name="adj" fmla="val 10000"/>
          </a:avLst>
        </a:prstGeom>
        <a:solidFill>
          <a:schemeClr val="lt1">
            <a:hueOff val="0"/>
            <a:satOff val="0"/>
            <a:lumOff val="0"/>
            <a:alphaOff val="0"/>
          </a:schemeClr>
        </a:solidFill>
        <a:ln w="55000" cap="flat" cmpd="thickThin"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15240" rIns="20320" bIns="15240" numCol="1" spcCol="1270" anchor="ctr" anchorCtr="0">
          <a:noAutofit/>
        </a:bodyPr>
        <a:lstStyle/>
        <a:p>
          <a:pPr lvl="0" algn="ctr" defTabSz="355600">
            <a:lnSpc>
              <a:spcPct val="90000"/>
            </a:lnSpc>
            <a:spcBef>
              <a:spcPct val="0"/>
            </a:spcBef>
            <a:spcAft>
              <a:spcPct val="35000"/>
            </a:spcAft>
          </a:pPr>
          <a:r>
            <a:rPr lang="en-US" sz="800" kern="1200" dirty="0" smtClean="0"/>
            <a:t>Communicate meaning and choreographic intent</a:t>
          </a:r>
          <a:endParaRPr lang="en-US" sz="800" kern="1200" dirty="0"/>
        </a:p>
      </dsp:txBody>
      <dsp:txXfrm>
        <a:off x="6535367" y="3203330"/>
        <a:ext cx="1571937" cy="528916"/>
      </dsp:txXfrm>
    </dsp:sp>
    <dsp:sp modelId="{427C0AD6-AF39-4CDE-9762-75CEB85E7D55}">
      <dsp:nvSpPr>
        <dsp:cNvPr id="0" name=""/>
        <dsp:cNvSpPr/>
      </dsp:nvSpPr>
      <dsp:spPr>
        <a:xfrm>
          <a:off x="6535367" y="3813618"/>
          <a:ext cx="1571937" cy="528916"/>
        </a:xfrm>
        <a:prstGeom prst="roundRect">
          <a:avLst>
            <a:gd name="adj" fmla="val 10000"/>
          </a:avLst>
        </a:prstGeom>
        <a:solidFill>
          <a:schemeClr val="lt1">
            <a:hueOff val="0"/>
            <a:satOff val="0"/>
            <a:lumOff val="0"/>
            <a:alphaOff val="0"/>
          </a:schemeClr>
        </a:solidFill>
        <a:ln w="55000" cap="flat" cmpd="thickThin"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15240" rIns="20320" bIns="15240" numCol="1" spcCol="1270" anchor="ctr" anchorCtr="0">
          <a:noAutofit/>
        </a:bodyPr>
        <a:lstStyle/>
        <a:p>
          <a:pPr lvl="0" algn="ctr" defTabSz="355600">
            <a:lnSpc>
              <a:spcPct val="90000"/>
            </a:lnSpc>
            <a:spcBef>
              <a:spcPct val="0"/>
            </a:spcBef>
            <a:spcAft>
              <a:spcPct val="35000"/>
            </a:spcAft>
          </a:pPr>
          <a:r>
            <a:rPr lang="en-US" sz="800" kern="1200" dirty="0" smtClean="0"/>
            <a:t>Choreograph Dances for Performance of Personal and Social Significance</a:t>
          </a:r>
          <a:endParaRPr lang="en-US" sz="800" kern="1200" dirty="0"/>
        </a:p>
      </dsp:txBody>
      <dsp:txXfrm>
        <a:off x="6535367" y="3813618"/>
        <a:ext cx="1571937" cy="528916"/>
      </dsp:txXfrm>
    </dsp:sp>
  </dsp:spTree>
</dsp:drawing>
</file>

<file path=ppt/diagrams/drawing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3E0027A-3213-4021-8445-AD9DD8A33384}">
      <dsp:nvSpPr>
        <dsp:cNvPr id="0" name=""/>
        <dsp:cNvSpPr/>
      </dsp:nvSpPr>
      <dsp:spPr>
        <a:xfrm>
          <a:off x="1841" y="0"/>
          <a:ext cx="1807187" cy="3771900"/>
        </a:xfrm>
        <a:prstGeom prst="roundRect">
          <a:avLst>
            <a:gd name="adj" fmla="val 10000"/>
          </a:avLst>
        </a:prstGeom>
        <a:solidFill>
          <a:schemeClr val="dk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n-US" sz="2600" kern="1200" dirty="0"/>
            <a:t>    K-2	</a:t>
          </a:r>
        </a:p>
      </dsp:txBody>
      <dsp:txXfrm>
        <a:off x="1841" y="0"/>
        <a:ext cx="1807187" cy="1131570"/>
      </dsp:txXfrm>
    </dsp:sp>
    <dsp:sp modelId="{72D9A8C0-27F8-4FD1-9625-C8F2665F2DE3}">
      <dsp:nvSpPr>
        <dsp:cNvPr id="0" name=""/>
        <dsp:cNvSpPr/>
      </dsp:nvSpPr>
      <dsp:spPr>
        <a:xfrm>
          <a:off x="182560" y="1131570"/>
          <a:ext cx="1445749" cy="2451735"/>
        </a:xfrm>
        <a:prstGeom prst="roundRect">
          <a:avLst>
            <a:gd name="adj" fmla="val 10000"/>
          </a:avLst>
        </a:prstGeom>
        <a:solidFill>
          <a:schemeClr val="lt1">
            <a:hueOff val="0"/>
            <a:satOff val="0"/>
            <a:lumOff val="0"/>
            <a:alphaOff val="0"/>
          </a:schemeClr>
        </a:solidFill>
        <a:ln w="55000" cap="flat" cmpd="thickThin"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0" tIns="123825" rIns="165100" bIns="123825" numCol="1" spcCol="1270" anchor="ctr" anchorCtr="0">
          <a:noAutofit/>
        </a:bodyPr>
        <a:lstStyle/>
        <a:p>
          <a:pPr lvl="0" algn="ctr" defTabSz="2889250">
            <a:lnSpc>
              <a:spcPct val="90000"/>
            </a:lnSpc>
            <a:spcBef>
              <a:spcPct val="0"/>
            </a:spcBef>
            <a:spcAft>
              <a:spcPct val="35000"/>
            </a:spcAft>
          </a:pPr>
          <a:endParaRPr lang="en-US" sz="6500" kern="1200" dirty="0"/>
        </a:p>
      </dsp:txBody>
      <dsp:txXfrm>
        <a:off x="182560" y="1131570"/>
        <a:ext cx="1445749" cy="2451735"/>
      </dsp:txXfrm>
    </dsp:sp>
    <dsp:sp modelId="{5B39C0A0-BCB6-4A72-A0B6-F65506244294}">
      <dsp:nvSpPr>
        <dsp:cNvPr id="0" name=""/>
        <dsp:cNvSpPr/>
      </dsp:nvSpPr>
      <dsp:spPr>
        <a:xfrm>
          <a:off x="1944568" y="0"/>
          <a:ext cx="1807187" cy="3771900"/>
        </a:xfrm>
        <a:prstGeom prst="roundRect">
          <a:avLst>
            <a:gd name="adj" fmla="val 10000"/>
          </a:avLst>
        </a:prstGeom>
        <a:solidFill>
          <a:schemeClr val="dk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n-US" sz="2600" kern="1200" dirty="0"/>
            <a:t>3-5</a:t>
          </a:r>
        </a:p>
      </dsp:txBody>
      <dsp:txXfrm>
        <a:off x="1944568" y="0"/>
        <a:ext cx="1807187" cy="1131570"/>
      </dsp:txXfrm>
    </dsp:sp>
    <dsp:sp modelId="{474B70A3-25F1-4621-BF26-0674C217FBF2}">
      <dsp:nvSpPr>
        <dsp:cNvPr id="0" name=""/>
        <dsp:cNvSpPr/>
      </dsp:nvSpPr>
      <dsp:spPr>
        <a:xfrm>
          <a:off x="2125286" y="1131570"/>
          <a:ext cx="1445749" cy="2451735"/>
        </a:xfrm>
        <a:prstGeom prst="roundRect">
          <a:avLst>
            <a:gd name="adj" fmla="val 10000"/>
          </a:avLst>
        </a:prstGeom>
        <a:solidFill>
          <a:schemeClr val="lt1">
            <a:hueOff val="0"/>
            <a:satOff val="0"/>
            <a:lumOff val="0"/>
            <a:alphaOff val="0"/>
          </a:schemeClr>
        </a:solidFill>
        <a:ln w="55000" cap="flat" cmpd="thickThin"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0" tIns="123825" rIns="165100" bIns="123825" numCol="1" spcCol="1270" anchor="ctr" anchorCtr="0">
          <a:noAutofit/>
        </a:bodyPr>
        <a:lstStyle/>
        <a:p>
          <a:pPr lvl="0" algn="ctr" defTabSz="2889250">
            <a:lnSpc>
              <a:spcPct val="90000"/>
            </a:lnSpc>
            <a:spcBef>
              <a:spcPct val="0"/>
            </a:spcBef>
            <a:spcAft>
              <a:spcPct val="35000"/>
            </a:spcAft>
          </a:pPr>
          <a:endParaRPr lang="en-US" sz="6500" kern="1200" dirty="0"/>
        </a:p>
      </dsp:txBody>
      <dsp:txXfrm>
        <a:off x="2125286" y="1131570"/>
        <a:ext cx="1445749" cy="2451735"/>
      </dsp:txXfrm>
    </dsp:sp>
    <dsp:sp modelId="{69DB07DB-FA37-4D4F-AAB0-84E088E2E8AB}">
      <dsp:nvSpPr>
        <dsp:cNvPr id="0" name=""/>
        <dsp:cNvSpPr/>
      </dsp:nvSpPr>
      <dsp:spPr>
        <a:xfrm>
          <a:off x="3887294" y="0"/>
          <a:ext cx="1807187" cy="3771900"/>
        </a:xfrm>
        <a:prstGeom prst="roundRect">
          <a:avLst>
            <a:gd name="adj" fmla="val 10000"/>
          </a:avLst>
        </a:prstGeom>
        <a:solidFill>
          <a:schemeClr val="dk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n-US" sz="2600" kern="1200" dirty="0"/>
            <a:t>6-8</a:t>
          </a:r>
        </a:p>
      </dsp:txBody>
      <dsp:txXfrm>
        <a:off x="3887294" y="0"/>
        <a:ext cx="1807187" cy="1131570"/>
      </dsp:txXfrm>
    </dsp:sp>
    <dsp:sp modelId="{8DA69070-42F2-43DF-92BF-E142C148425E}">
      <dsp:nvSpPr>
        <dsp:cNvPr id="0" name=""/>
        <dsp:cNvSpPr/>
      </dsp:nvSpPr>
      <dsp:spPr>
        <a:xfrm>
          <a:off x="4068013" y="1131570"/>
          <a:ext cx="1445749" cy="2451735"/>
        </a:xfrm>
        <a:prstGeom prst="roundRect">
          <a:avLst>
            <a:gd name="adj" fmla="val 10000"/>
          </a:avLst>
        </a:prstGeom>
        <a:solidFill>
          <a:schemeClr val="lt1">
            <a:hueOff val="0"/>
            <a:satOff val="0"/>
            <a:lumOff val="0"/>
            <a:alphaOff val="0"/>
          </a:schemeClr>
        </a:solidFill>
        <a:ln w="55000" cap="flat" cmpd="thickThin"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0" tIns="123825" rIns="165100" bIns="123825" numCol="1" spcCol="1270" anchor="ctr" anchorCtr="0">
          <a:noAutofit/>
        </a:bodyPr>
        <a:lstStyle/>
        <a:p>
          <a:pPr lvl="0" algn="ctr" defTabSz="2889250">
            <a:lnSpc>
              <a:spcPct val="90000"/>
            </a:lnSpc>
            <a:spcBef>
              <a:spcPct val="0"/>
            </a:spcBef>
            <a:spcAft>
              <a:spcPct val="35000"/>
            </a:spcAft>
          </a:pPr>
          <a:endParaRPr lang="en-US" sz="6500" kern="1200" dirty="0"/>
        </a:p>
      </dsp:txBody>
      <dsp:txXfrm>
        <a:off x="4068013" y="1131570"/>
        <a:ext cx="1445749" cy="2451735"/>
      </dsp:txXfrm>
    </dsp:sp>
    <dsp:sp modelId="{23ADBF35-ECA4-4542-8748-0091CEB974FF}">
      <dsp:nvSpPr>
        <dsp:cNvPr id="0" name=""/>
        <dsp:cNvSpPr/>
      </dsp:nvSpPr>
      <dsp:spPr>
        <a:xfrm>
          <a:off x="5830020" y="0"/>
          <a:ext cx="1807187" cy="3771900"/>
        </a:xfrm>
        <a:prstGeom prst="roundRect">
          <a:avLst>
            <a:gd name="adj" fmla="val 10000"/>
          </a:avLst>
        </a:prstGeom>
        <a:solidFill>
          <a:schemeClr val="dk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n-US" sz="2600" kern="1200" dirty="0"/>
            <a:t>High School</a:t>
          </a:r>
        </a:p>
      </dsp:txBody>
      <dsp:txXfrm>
        <a:off x="5830020" y="0"/>
        <a:ext cx="1807187" cy="1131570"/>
      </dsp:txXfrm>
    </dsp:sp>
    <dsp:sp modelId="{40F8020F-A3E8-4981-828A-5C24DC007164}">
      <dsp:nvSpPr>
        <dsp:cNvPr id="0" name=""/>
        <dsp:cNvSpPr/>
      </dsp:nvSpPr>
      <dsp:spPr>
        <a:xfrm>
          <a:off x="6010739" y="1131570"/>
          <a:ext cx="1445749" cy="2451735"/>
        </a:xfrm>
        <a:prstGeom prst="roundRect">
          <a:avLst>
            <a:gd name="adj" fmla="val 10000"/>
          </a:avLst>
        </a:prstGeom>
        <a:solidFill>
          <a:schemeClr val="lt1">
            <a:hueOff val="0"/>
            <a:satOff val="0"/>
            <a:lumOff val="0"/>
            <a:alphaOff val="0"/>
          </a:schemeClr>
        </a:solidFill>
        <a:ln w="55000" cap="flat" cmpd="thickThin"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0" tIns="123825" rIns="165100" bIns="123825" numCol="1" spcCol="1270" anchor="ctr" anchorCtr="0">
          <a:noAutofit/>
        </a:bodyPr>
        <a:lstStyle/>
        <a:p>
          <a:pPr lvl="0" algn="ctr" defTabSz="2889250">
            <a:lnSpc>
              <a:spcPct val="90000"/>
            </a:lnSpc>
            <a:spcBef>
              <a:spcPct val="0"/>
            </a:spcBef>
            <a:spcAft>
              <a:spcPct val="35000"/>
            </a:spcAft>
          </a:pPr>
          <a:endParaRPr lang="en-US" sz="6500" kern="1200" dirty="0"/>
        </a:p>
      </dsp:txBody>
      <dsp:txXfrm>
        <a:off x="6010739" y="1131570"/>
        <a:ext cx="1445749" cy="2451735"/>
      </dsp:txXfrm>
    </dsp:sp>
  </dsp:spTree>
</dsp:drawing>
</file>

<file path=ppt/diagrams/drawing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17BA773-8013-4800-9055-8DC39CD2F7AE}">
      <dsp:nvSpPr>
        <dsp:cNvPr id="0" name=""/>
        <dsp:cNvSpPr/>
      </dsp:nvSpPr>
      <dsp:spPr>
        <a:xfrm>
          <a:off x="366658" y="0"/>
          <a:ext cx="244989" cy="159243"/>
        </a:xfrm>
        <a:prstGeom prst="roundRect">
          <a:avLst/>
        </a:prstGeom>
        <a:solidFill>
          <a:schemeClr val="accent2">
            <a:lumMod val="7500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222250">
            <a:lnSpc>
              <a:spcPct val="90000"/>
            </a:lnSpc>
            <a:spcBef>
              <a:spcPct val="0"/>
            </a:spcBef>
            <a:spcAft>
              <a:spcPct val="35000"/>
            </a:spcAft>
          </a:pPr>
          <a:r>
            <a:rPr lang="en-US" sz="500" kern="1200" dirty="0" smtClean="0"/>
            <a:t>DANCE</a:t>
          </a:r>
          <a:endParaRPr lang="en-US" sz="500" kern="1200" dirty="0"/>
        </a:p>
      </dsp:txBody>
      <dsp:txXfrm>
        <a:off x="366658" y="0"/>
        <a:ext cx="244989" cy="159243"/>
      </dsp:txXfrm>
    </dsp:sp>
    <dsp:sp modelId="{2A2866D9-D95C-41F8-81F2-1E9DD8F98EAD}">
      <dsp:nvSpPr>
        <dsp:cNvPr id="0" name=""/>
        <dsp:cNvSpPr/>
      </dsp:nvSpPr>
      <dsp:spPr>
        <a:xfrm>
          <a:off x="232208" y="79407"/>
          <a:ext cx="525811" cy="525811"/>
        </a:xfrm>
        <a:custGeom>
          <a:avLst/>
          <a:gdLst/>
          <a:ahLst/>
          <a:cxnLst/>
          <a:rect l="0" t="0" r="0" b="0"/>
          <a:pathLst>
            <a:path>
              <a:moveTo>
                <a:pt x="381285" y="28159"/>
              </a:moveTo>
              <a:arcTo wR="262905" hR="262905" stAng="17805678" swAng="2717665"/>
            </a:path>
          </a:pathLst>
        </a:custGeom>
        <a:noFill/>
        <a:ln w="9525" cap="flat" cmpd="sng" algn="ctr">
          <a:solidFill>
            <a:schemeClr val="accent4">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D56A3D51-9643-4023-8F84-A520BD5C65F8}">
      <dsp:nvSpPr>
        <dsp:cNvPr id="0" name=""/>
        <dsp:cNvSpPr/>
      </dsp:nvSpPr>
      <dsp:spPr>
        <a:xfrm>
          <a:off x="635710" y="263278"/>
          <a:ext cx="244989" cy="159243"/>
        </a:xfrm>
        <a:prstGeom prst="roundRect">
          <a:avLst/>
        </a:prstGeom>
        <a:solidFill>
          <a:schemeClr val="accent6">
            <a:lumMod val="7500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222250">
            <a:lnSpc>
              <a:spcPct val="90000"/>
            </a:lnSpc>
            <a:spcBef>
              <a:spcPct val="0"/>
            </a:spcBef>
            <a:spcAft>
              <a:spcPct val="35000"/>
            </a:spcAft>
          </a:pPr>
          <a:r>
            <a:rPr lang="en-US" sz="500" kern="1200" dirty="0" smtClean="0"/>
            <a:t>MUSIC</a:t>
          </a:r>
          <a:endParaRPr lang="en-US" sz="500" kern="1200" dirty="0"/>
        </a:p>
      </dsp:txBody>
      <dsp:txXfrm>
        <a:off x="635710" y="263278"/>
        <a:ext cx="244989" cy="159243"/>
      </dsp:txXfrm>
    </dsp:sp>
    <dsp:sp modelId="{5EE84FC9-AE50-4CAC-A43D-7585B8250347}">
      <dsp:nvSpPr>
        <dsp:cNvPr id="0" name=""/>
        <dsp:cNvSpPr/>
      </dsp:nvSpPr>
      <dsp:spPr>
        <a:xfrm>
          <a:off x="232394" y="79994"/>
          <a:ext cx="525811" cy="525811"/>
        </a:xfrm>
        <a:custGeom>
          <a:avLst/>
          <a:gdLst/>
          <a:ahLst/>
          <a:cxnLst/>
          <a:rect l="0" t="0" r="0" b="0"/>
          <a:pathLst>
            <a:path>
              <a:moveTo>
                <a:pt x="512853" y="344426"/>
              </a:moveTo>
              <a:arcTo wR="262905" hR="262905" stAng="1083831" swAng="2623865"/>
            </a:path>
          </a:pathLst>
        </a:custGeom>
        <a:noFill/>
        <a:ln w="9525" cap="flat" cmpd="sng" algn="ctr">
          <a:solidFill>
            <a:schemeClr val="accent4">
              <a:hueOff val="406013"/>
              <a:satOff val="-7024"/>
              <a:lumOff val="-1503"/>
              <a:alphaOff val="0"/>
            </a:schemeClr>
          </a:solidFill>
          <a:prstDash val="solid"/>
        </a:ln>
        <a:effectLst/>
      </dsp:spPr>
      <dsp:style>
        <a:lnRef idx="1">
          <a:scrgbClr r="0" g="0" b="0"/>
        </a:lnRef>
        <a:fillRef idx="0">
          <a:scrgbClr r="0" g="0" b="0"/>
        </a:fillRef>
        <a:effectRef idx="0">
          <a:scrgbClr r="0" g="0" b="0"/>
        </a:effectRef>
        <a:fontRef idx="minor"/>
      </dsp:style>
    </dsp:sp>
    <dsp:sp modelId="{0A636696-A094-4AEF-AD18-B6AE7EAC92B4}">
      <dsp:nvSpPr>
        <dsp:cNvPr id="0" name=""/>
        <dsp:cNvSpPr/>
      </dsp:nvSpPr>
      <dsp:spPr>
        <a:xfrm>
          <a:off x="372805" y="526183"/>
          <a:ext cx="244989" cy="159243"/>
        </a:xfrm>
        <a:prstGeom prst="roundRect">
          <a:avLst/>
        </a:prstGeom>
        <a:solidFill>
          <a:schemeClr val="accent5">
            <a:lumMod val="7500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222250">
            <a:lnSpc>
              <a:spcPct val="90000"/>
            </a:lnSpc>
            <a:spcBef>
              <a:spcPct val="0"/>
            </a:spcBef>
            <a:spcAft>
              <a:spcPct val="35000"/>
            </a:spcAft>
          </a:pPr>
          <a:r>
            <a:rPr lang="en-US" sz="500" kern="1200" dirty="0" smtClean="0"/>
            <a:t>THEATRE ARTS</a:t>
          </a:r>
          <a:endParaRPr lang="en-US" sz="500" kern="1200" dirty="0"/>
        </a:p>
      </dsp:txBody>
      <dsp:txXfrm>
        <a:off x="372805" y="526183"/>
        <a:ext cx="244989" cy="159243"/>
      </dsp:txXfrm>
    </dsp:sp>
    <dsp:sp modelId="{4EB6217E-FACA-424A-97EE-88675F6B4629}">
      <dsp:nvSpPr>
        <dsp:cNvPr id="0" name=""/>
        <dsp:cNvSpPr/>
      </dsp:nvSpPr>
      <dsp:spPr>
        <a:xfrm>
          <a:off x="232394" y="79994"/>
          <a:ext cx="525811" cy="525811"/>
        </a:xfrm>
        <a:custGeom>
          <a:avLst/>
          <a:gdLst/>
          <a:ahLst/>
          <a:cxnLst/>
          <a:rect l="0" t="0" r="0" b="0"/>
          <a:pathLst>
            <a:path>
              <a:moveTo>
                <a:pt x="138648" y="494594"/>
              </a:moveTo>
              <a:arcTo wR="262905" hR="262905" stAng="7092304" swAng="2623865"/>
            </a:path>
          </a:pathLst>
        </a:custGeom>
        <a:noFill/>
        <a:ln w="9525" cap="flat" cmpd="sng" algn="ctr">
          <a:solidFill>
            <a:schemeClr val="accent4">
              <a:hueOff val="812026"/>
              <a:satOff val="-14048"/>
              <a:lumOff val="-3007"/>
              <a:alphaOff val="0"/>
            </a:schemeClr>
          </a:solidFill>
          <a:prstDash val="solid"/>
        </a:ln>
        <a:effectLst/>
      </dsp:spPr>
      <dsp:style>
        <a:lnRef idx="1">
          <a:scrgbClr r="0" g="0" b="0"/>
        </a:lnRef>
        <a:fillRef idx="0">
          <a:scrgbClr r="0" g="0" b="0"/>
        </a:fillRef>
        <a:effectRef idx="0">
          <a:scrgbClr r="0" g="0" b="0"/>
        </a:effectRef>
        <a:fontRef idx="minor"/>
      </dsp:style>
    </dsp:sp>
    <dsp:sp modelId="{C2A73089-B78C-4C0D-9A0F-3D575EB8AA59}">
      <dsp:nvSpPr>
        <dsp:cNvPr id="0" name=""/>
        <dsp:cNvSpPr/>
      </dsp:nvSpPr>
      <dsp:spPr>
        <a:xfrm>
          <a:off x="109899" y="263278"/>
          <a:ext cx="244989" cy="159243"/>
        </a:xfrm>
        <a:prstGeom prst="roundRect">
          <a:avLst/>
        </a:prstGeom>
        <a:solidFill>
          <a:schemeClr val="accent1">
            <a:lumMod val="7500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222250">
            <a:lnSpc>
              <a:spcPct val="90000"/>
            </a:lnSpc>
            <a:spcBef>
              <a:spcPct val="0"/>
            </a:spcBef>
            <a:spcAft>
              <a:spcPct val="35000"/>
            </a:spcAft>
          </a:pPr>
          <a:r>
            <a:rPr lang="en-US" sz="500" kern="1200" dirty="0" smtClean="0"/>
            <a:t>VISUAL ARTS</a:t>
          </a:r>
          <a:endParaRPr lang="en-US" sz="500" kern="1200" dirty="0"/>
        </a:p>
      </dsp:txBody>
      <dsp:txXfrm>
        <a:off x="109899" y="263278"/>
        <a:ext cx="244989" cy="159243"/>
      </dsp:txXfrm>
    </dsp:sp>
    <dsp:sp modelId="{6C565773-4246-4B65-9540-210DBBF092E0}">
      <dsp:nvSpPr>
        <dsp:cNvPr id="0" name=""/>
        <dsp:cNvSpPr/>
      </dsp:nvSpPr>
      <dsp:spPr>
        <a:xfrm>
          <a:off x="232590" y="79374"/>
          <a:ext cx="525811" cy="525811"/>
        </a:xfrm>
        <a:custGeom>
          <a:avLst/>
          <a:gdLst/>
          <a:ahLst/>
          <a:cxnLst/>
          <a:rect l="0" t="0" r="0" b="0"/>
          <a:pathLst>
            <a:path>
              <a:moveTo>
                <a:pt x="12738" y="182060"/>
              </a:moveTo>
              <a:arcTo wR="262905" hR="262905" stAng="11874536" swAng="2539533"/>
            </a:path>
          </a:pathLst>
        </a:custGeom>
        <a:noFill/>
        <a:ln w="9525" cap="flat" cmpd="sng" algn="ctr">
          <a:solidFill>
            <a:schemeClr val="accent4">
              <a:hueOff val="1218040"/>
              <a:satOff val="-21072"/>
              <a:lumOff val="-4510"/>
              <a:alphaOff val="0"/>
            </a:schemeClr>
          </a:solidFill>
          <a:prstDash val="solid"/>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10.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9015200-7469-4726-B12D-881B814B9316}" type="datetimeFigureOut">
              <a:rPr lang="en-US" smtClean="0"/>
              <a:pPr/>
              <a:t>9/15/2011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B4708DD-A223-4E8A-B420-2A5203227998}"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www.teachertube.com/viewVideo.php?video_id=77822&amp;title=2nd_Grade_Art_Lesson"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Welcome to Module 3 of the Common</a:t>
            </a:r>
            <a:r>
              <a:rPr lang="en-US" baseline="0" dirty="0" smtClean="0"/>
              <a:t> Core Essential Standards in the Arts training.</a:t>
            </a:r>
            <a:endParaRPr lang="en-US" dirty="0"/>
          </a:p>
        </p:txBody>
      </p:sp>
      <p:sp>
        <p:nvSpPr>
          <p:cNvPr id="4" name="Slide Number Placeholder 3"/>
          <p:cNvSpPr>
            <a:spLocks noGrp="1"/>
          </p:cNvSpPr>
          <p:nvPr>
            <p:ph type="sldNum" sz="quarter" idx="10"/>
          </p:nvPr>
        </p:nvSpPr>
        <p:spPr/>
        <p:txBody>
          <a:bodyPr/>
          <a:lstStyle/>
          <a:p>
            <a:fld id="{AB4708DD-A223-4E8A-B420-2A5203227998}"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80899"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r>
              <a:rPr lang="en-US" sz="1000" dirty="0" smtClean="0"/>
              <a:t>One of the impressive design</a:t>
            </a:r>
            <a:r>
              <a:rPr lang="en-US" sz="1000" baseline="0" dirty="0" smtClean="0"/>
              <a:t> elements of the essential standards is the attention to Vertical Alignment across the K-12 grade span.  </a:t>
            </a:r>
            <a:r>
              <a:rPr lang="en-US" sz="1000" dirty="0" smtClean="0"/>
              <a:t>Let’s follow</a:t>
            </a:r>
            <a:r>
              <a:rPr lang="en-US" sz="1000" baseline="0" dirty="0" smtClean="0"/>
              <a:t> a specific example in dance to see </a:t>
            </a:r>
            <a:r>
              <a:rPr lang="en-US" sz="1000" dirty="0" smtClean="0"/>
              <a:t>how </a:t>
            </a:r>
            <a:r>
              <a:rPr lang="en-US" sz="1000" dirty="0" smtClean="0"/>
              <a:t>the sequence of the clarifying objectives reflects an increasingly more challenging application of concepts, (in this case, the elements of dance), leading to student proficiency across the K-12 continuum.  </a:t>
            </a:r>
          </a:p>
          <a:p>
            <a:pPr eaLnBrk="1" hangingPunct="1"/>
            <a:endParaRPr lang="en-US" sz="1000" b="1" dirty="0" smtClean="0"/>
          </a:p>
          <a:p>
            <a:pPr eaLnBrk="1" hangingPunct="1"/>
            <a:endParaRPr lang="en-US" sz="1000" dirty="0" smtClean="0"/>
          </a:p>
          <a:p>
            <a:pPr eaLnBrk="1" hangingPunct="1"/>
            <a:endParaRPr lang="en-US" sz="1000" dirty="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81923"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r>
              <a:rPr lang="en-US" sz="1000" dirty="0" smtClean="0"/>
              <a:t>For purposes of this session, we will use a scaled-down version of this concept.</a:t>
            </a:r>
          </a:p>
          <a:p>
            <a:pPr eaLnBrk="1" hangingPunct="1"/>
            <a:r>
              <a:rPr lang="en-US" sz="1000" dirty="0" smtClean="0"/>
              <a:t>At the </a:t>
            </a:r>
            <a:r>
              <a:rPr lang="en-US" sz="1000" b="1" dirty="0" smtClean="0"/>
              <a:t>early elementary (or K-2) level</a:t>
            </a:r>
            <a:r>
              <a:rPr lang="en-US" sz="1000" dirty="0" smtClean="0"/>
              <a:t>, students should be able to recognize and use basic elements of movement including body, time, space, and energy.  Through the creative process, they use exploration and teacher-led improvisation to combine the dance elements into dance phrases. </a:t>
            </a:r>
          </a:p>
          <a:p>
            <a:pPr eaLnBrk="1" hangingPunct="1"/>
            <a:endParaRPr lang="en-US" sz="1000" dirty="0" smtClean="0"/>
          </a:p>
          <a:p>
            <a:pPr eaLnBrk="1" hangingPunct="1"/>
            <a:endParaRPr lang="en-US" sz="1000" dirty="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82947"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r>
              <a:rPr lang="en-US" sz="1000" dirty="0" smtClean="0"/>
              <a:t>At the </a:t>
            </a:r>
            <a:r>
              <a:rPr lang="en-US" sz="1000" b="1" dirty="0" smtClean="0"/>
              <a:t>upper elementary (or 3-5) level</a:t>
            </a:r>
            <a:r>
              <a:rPr lang="en-US" sz="1000" dirty="0" smtClean="0"/>
              <a:t>, students organize dance phrases into simple dance sequences that have a beginning, middle, and end, and that vary the use of the dance elements.  For example, students may create three dance phrases that use a common movement vocabulary but vary time, space, and energy and then organize the phrases into a dance sequence. Note that the learning has progressed from simple recognition of the elements and the creation of a dance phrase into the varied use of the elements in simple dance sequences. </a:t>
            </a:r>
          </a:p>
          <a:p>
            <a:pPr eaLnBrk="1" hangingPunct="1"/>
            <a:endParaRPr lang="en-US" sz="1000" dirty="0" smtClean="0"/>
          </a:p>
          <a:p>
            <a:pPr eaLnBrk="1" hangingPunct="1"/>
            <a:endParaRPr lang="en-US" sz="1000" dirty="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83971"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r>
              <a:rPr lang="en-US" sz="1000" dirty="0" smtClean="0"/>
              <a:t>At the </a:t>
            </a:r>
            <a:r>
              <a:rPr lang="en-US" sz="1000" b="1" dirty="0" smtClean="0"/>
              <a:t>middle grades (or 6-8) level</a:t>
            </a:r>
            <a:r>
              <a:rPr lang="en-US" sz="1000" dirty="0" smtClean="0"/>
              <a:t>, students use a variety of approaches, such as musical, literary, or visual forms, to choreograph dances.   For example, they may use a source for inspiration, such as a poem, short piece of music, or piece of artwork, to create dance.  They create dances that fulfill aesthetic criteria, use variety in the elements of dance, show artistic form, and communicate the intent of the choreographer.  They organize dance sequences into simple dances that communicate ideas, experiences, feelings, images, or stories. Note that the learning has progressed from the organization of simple dance sequences into the choreography of simple dances that fulfill a wide variety of criteria.</a:t>
            </a:r>
          </a:p>
          <a:p>
            <a:pPr eaLnBrk="1" hangingPunct="1"/>
            <a:endParaRPr lang="en-US" sz="1000" dirty="0" smtClean="0"/>
          </a:p>
          <a:p>
            <a:pPr eaLnBrk="1" hangingPunct="1"/>
            <a:endParaRPr lang="en-US" sz="1000" dirty="0"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84995"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r>
              <a:rPr lang="en-US" sz="1000" dirty="0" smtClean="0"/>
              <a:t>At the </a:t>
            </a:r>
            <a:r>
              <a:rPr lang="en-US" sz="1000" b="1" dirty="0" smtClean="0"/>
              <a:t>high school (or 9-12) level</a:t>
            </a:r>
            <a:r>
              <a:rPr lang="en-US" sz="1000" dirty="0" smtClean="0"/>
              <a:t>, students should be able to create dances using selected dance elements, choreographic principles, structures, processes, and production elements to fulfill choreographic intent and meet aesthetic criteria.   For example, students may select a poem as a basis for choreographic intent.  With a partner or small group, they create a short dance focusing on the dance elements of body and energy, the choreographic principles of unity and repetition, and the choreographic structure of the poem. They create dances that use a variety of forms (such as ABA, canon, or theme and variation) for organizational structure and analyze musical forms as a basis for choreographing dances. Students use aesthetic criteria to evaluate and revise choreography, generate innovative solutions to movement problems, and analyze the communication of meaning in personal dances.  Students create dance for performance based on ideas, experiences, feelings, concepts, images, or narratives that have personal meaning or social significance. All creative choices are clearly guided by the choreographer’s intent and aesthetic perspective. Note that by the time students achieve the advanced level high school dance standards, they are able to synthesize all of the components from the preceding levels and manipulate the dance elements in a variety of ways to choreograph dances. </a:t>
            </a:r>
          </a:p>
          <a:p>
            <a:pPr eaLnBrk="1" hangingPunct="1"/>
            <a:endParaRPr lang="en-US" sz="1000" dirty="0"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p:cNvSpPr>
            <a:spLocks noGrp="1" noRot="1" noChangeAspect="1" noTextEdit="1"/>
          </p:cNvSpPr>
          <p:nvPr>
            <p:ph type="sldImg"/>
          </p:nvPr>
        </p:nvSpPr>
        <p:spPr bwMode="auto">
          <a:noFill/>
          <a:ln>
            <a:solidFill>
              <a:srgbClr val="000000"/>
            </a:solidFill>
            <a:miter lim="800000"/>
            <a:headEnd/>
            <a:tailEnd/>
          </a:ln>
        </p:spPr>
      </p:sp>
      <p:sp>
        <p:nvSpPr>
          <p:cNvPr id="8601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dirty="0" smtClean="0"/>
              <a:t>This</a:t>
            </a:r>
            <a:r>
              <a:rPr lang="en-US" baseline="0" dirty="0" smtClean="0"/>
              <a:t> graphic may be difficult to see in the Normal Slide view but it </a:t>
            </a:r>
            <a:r>
              <a:rPr lang="en-US" dirty="0" smtClean="0"/>
              <a:t>illustrates </a:t>
            </a:r>
            <a:r>
              <a:rPr lang="en-US" dirty="0" smtClean="0"/>
              <a:t>how the sequence of the clarifying objectives for CP1 reflects an increasingly more challenging application of concepts, (in this case, the elements of dance), leading to student proficiency across the K-12 continuum.  </a:t>
            </a:r>
          </a:p>
          <a:p>
            <a:pPr eaLnBrk="1" hangingPunct="1"/>
            <a:endParaRPr lang="en-US" dirty="0" smtClean="0"/>
          </a:p>
          <a:p>
            <a:pPr eaLnBrk="1" hangingPunct="1"/>
            <a:r>
              <a:rPr lang="en-US" dirty="0" smtClean="0"/>
              <a:t>In the next slide you will follow a discipline-specific example in your own content area and practice identifying the sequence using the “Unpacking Standards” documents.  You may wish to complete this activity in a face to face setting,</a:t>
            </a:r>
            <a:r>
              <a:rPr lang="en-US" baseline="0" dirty="0" smtClean="0"/>
              <a:t> PLT or online community.  </a:t>
            </a:r>
          </a:p>
          <a:p>
            <a:pPr eaLnBrk="1" hangingPunct="1"/>
            <a:endParaRPr lang="en-US" dirty="0" smtClean="0"/>
          </a:p>
          <a:p>
            <a:pPr eaLnBrk="1" hangingPunct="1"/>
            <a:r>
              <a:rPr lang="en-US" dirty="0" smtClean="0"/>
              <a:t>Additional</a:t>
            </a:r>
            <a:r>
              <a:rPr lang="en-US" baseline="0" dirty="0" smtClean="0"/>
              <a:t> </a:t>
            </a:r>
            <a:r>
              <a:rPr lang="en-US" dirty="0" smtClean="0"/>
              <a:t>organizational charts will be provided in the future as part of the Arts Education Instructional Toolkit</a:t>
            </a:r>
            <a:r>
              <a:rPr lang="en-US" baseline="0" dirty="0" smtClean="0"/>
              <a:t> from NC DPI.</a:t>
            </a:r>
            <a:endParaRPr lang="en-US" dirty="0" smtClean="0"/>
          </a:p>
          <a:p>
            <a:pPr eaLnBrk="1" hangingPunct="1"/>
            <a:endParaRPr lang="en-US" dirty="0" smtClean="0"/>
          </a:p>
        </p:txBody>
      </p:sp>
      <p:sp>
        <p:nvSpPr>
          <p:cNvPr id="4" name="Slide Number Placeholder 3"/>
          <p:cNvSpPr>
            <a:spLocks noGrp="1"/>
          </p:cNvSpPr>
          <p:nvPr>
            <p:ph type="sldNum" sz="quarter" idx="5"/>
          </p:nvPr>
        </p:nvSpPr>
        <p:spPr/>
        <p:txBody>
          <a:bodyPr/>
          <a:lstStyle/>
          <a:p>
            <a:pPr>
              <a:defRPr/>
            </a:pPr>
            <a:fld id="{182856A1-3F5F-46EA-877B-9E58DD3F7BB5}" type="slidenum">
              <a:rPr lang="en-US" smtClean="0"/>
              <a:pPr>
                <a:defRPr/>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p:cNvSpPr>
            <a:spLocks noGrp="1" noRot="1" noChangeAspect="1" noTextEdit="1"/>
          </p:cNvSpPr>
          <p:nvPr>
            <p:ph type="sldImg"/>
          </p:nvPr>
        </p:nvSpPr>
        <p:spPr bwMode="auto">
          <a:noFill/>
          <a:ln>
            <a:solidFill>
              <a:srgbClr val="000000"/>
            </a:solidFill>
            <a:miter lim="800000"/>
            <a:headEnd/>
            <a:tailEnd/>
          </a:ln>
        </p:spPr>
      </p:sp>
      <p:sp>
        <p:nvSpPr>
          <p:cNvPr id="8704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dirty="0" smtClean="0"/>
              <a:t>Use the corresponding handout to follow a concept as it progresses throughout the K-12 continuum.</a:t>
            </a:r>
          </a:p>
          <a:p>
            <a:pPr eaLnBrk="1" hangingPunct="1"/>
            <a:endParaRPr lang="en-US" dirty="0" smtClean="0"/>
          </a:p>
          <a:p>
            <a:pPr eaLnBrk="1" hangingPunct="1">
              <a:lnSpc>
                <a:spcPct val="80000"/>
              </a:lnSpc>
            </a:pPr>
            <a:r>
              <a:rPr lang="en-US" dirty="0" smtClean="0"/>
              <a:t>Dance: Follow the sequencing of </a:t>
            </a:r>
            <a:r>
              <a:rPr lang="en-US" b="1" dirty="0" smtClean="0"/>
              <a:t>Essential Standard DM.1: “Understand how to use movement skills in dance” in the Dance Movement Skills (or DM) strand</a:t>
            </a:r>
            <a:r>
              <a:rPr lang="en-US" dirty="0" smtClean="0"/>
              <a:t>.  Dance Movement Skills include breathing, non-</a:t>
            </a:r>
            <a:r>
              <a:rPr lang="en-US" dirty="0" err="1" smtClean="0"/>
              <a:t>locomotor</a:t>
            </a:r>
            <a:r>
              <a:rPr lang="en-US" dirty="0" smtClean="0"/>
              <a:t>/axial movement, </a:t>
            </a:r>
            <a:r>
              <a:rPr lang="en-US" dirty="0" err="1" smtClean="0"/>
              <a:t>locomotor</a:t>
            </a:r>
            <a:r>
              <a:rPr lang="en-US" dirty="0" smtClean="0"/>
              <a:t> movement, technical skills, and sequencing to perform dance.</a:t>
            </a:r>
          </a:p>
          <a:p>
            <a:pPr eaLnBrk="1" hangingPunct="1">
              <a:lnSpc>
                <a:spcPct val="80000"/>
              </a:lnSpc>
            </a:pPr>
            <a:endParaRPr lang="en-US" dirty="0" smtClean="0"/>
          </a:p>
          <a:p>
            <a:pPr eaLnBrk="1" hangingPunct="1">
              <a:lnSpc>
                <a:spcPct val="80000"/>
              </a:lnSpc>
            </a:pPr>
            <a:r>
              <a:rPr lang="en-US" dirty="0" smtClean="0"/>
              <a:t>Music: Follow the sequencing of the second Essential Standard for Musical Literacy: </a:t>
            </a:r>
            <a:r>
              <a:rPr lang="en-US" b="1" dirty="0" smtClean="0"/>
              <a:t>ML.2 “Interpret the sound and symbol systems of music.”</a:t>
            </a:r>
            <a:r>
              <a:rPr lang="en-US" dirty="0" smtClean="0"/>
              <a:t> The Musical Literacy Strand incorporates all aspects of music that lead to development of literacy, that is, the ability to read, write, interpret, create, and perform music.  Musical literacy includes the ability to sing and play instruments, to read and notate music, and to improvise, compose, and arrange music. ML.2  requires students to interpret the sound and symbol systems of music. </a:t>
            </a:r>
          </a:p>
          <a:p>
            <a:pPr eaLnBrk="1" hangingPunct="1">
              <a:lnSpc>
                <a:spcPct val="80000"/>
              </a:lnSpc>
            </a:pPr>
            <a:endParaRPr lang="en-US" dirty="0" smtClean="0"/>
          </a:p>
          <a:p>
            <a:pPr eaLnBrk="1" hangingPunct="1">
              <a:lnSpc>
                <a:spcPct val="80000"/>
              </a:lnSpc>
            </a:pPr>
            <a:r>
              <a:rPr lang="en-US" dirty="0" smtClean="0"/>
              <a:t>Theatre Arts: Follow the sequencing of the first Essential Standard for Communication: </a:t>
            </a:r>
            <a:r>
              <a:rPr lang="en-US" b="1" dirty="0" smtClean="0"/>
              <a:t>C.1:  “Use movement, voice, and writing to communicate ideas and feelings.”</a:t>
            </a:r>
            <a:r>
              <a:rPr lang="en-US" dirty="0" smtClean="0"/>
              <a:t> Through the creation of theatre, students make artistic choices and communicate those choices in a variety of forms.  These communication skills are a natural process of creativity, whether it is in the form of movement, voice, or writing. </a:t>
            </a:r>
          </a:p>
          <a:p>
            <a:pPr eaLnBrk="1" hangingPunct="1">
              <a:lnSpc>
                <a:spcPct val="80000"/>
              </a:lnSpc>
            </a:pPr>
            <a:endParaRPr lang="en-US" dirty="0" smtClean="0"/>
          </a:p>
          <a:p>
            <a:pPr eaLnBrk="1" hangingPunct="1">
              <a:lnSpc>
                <a:spcPct val="80000"/>
              </a:lnSpc>
            </a:pPr>
            <a:r>
              <a:rPr lang="en-US" dirty="0" smtClean="0"/>
              <a:t>Visual Arts: Follow the sequencing of the third Essential Standard for Visual Literacy: </a:t>
            </a:r>
            <a:r>
              <a:rPr lang="en-US" b="1" dirty="0" smtClean="0"/>
              <a:t>V.3:  “Create art using a variety of tools, media, and processes, safely and appropriately.” </a:t>
            </a:r>
            <a:r>
              <a:rPr lang="en-US" dirty="0" smtClean="0"/>
              <a:t>Visual literacy relates to the language of art, how it is organized, and how it is used to communicate as a language of its own. The third Essential Standard requires students to use a variety of tools, media, and processes safely and appropriately when creating art. </a:t>
            </a:r>
          </a:p>
          <a:p>
            <a:pPr eaLnBrk="1" hangingPunct="1">
              <a:lnSpc>
                <a:spcPct val="80000"/>
              </a:lnSpc>
            </a:pPr>
            <a:endParaRPr lang="en-US" dirty="0" smtClean="0"/>
          </a:p>
        </p:txBody>
      </p:sp>
      <p:sp>
        <p:nvSpPr>
          <p:cNvPr id="4" name="Slide Number Placeholder 3"/>
          <p:cNvSpPr>
            <a:spLocks noGrp="1"/>
          </p:cNvSpPr>
          <p:nvPr>
            <p:ph type="sldNum" sz="quarter" idx="5"/>
          </p:nvPr>
        </p:nvSpPr>
        <p:spPr/>
        <p:txBody>
          <a:bodyPr/>
          <a:lstStyle/>
          <a:p>
            <a:pPr>
              <a:defRPr/>
            </a:pPr>
            <a:fld id="{4BF84E9D-EC10-4028-A1FB-71B3EE328FE1}" type="slidenum">
              <a:rPr lang="en-US" smtClean="0"/>
              <a:pPr>
                <a:defRPr/>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lnSpcReduction="10000"/>
          </a:bodyPr>
          <a:lstStyle/>
          <a:p>
            <a:pPr eaLnBrk="1" hangingPunct="1">
              <a:defRPr/>
            </a:pPr>
            <a:r>
              <a:rPr lang="en-US" dirty="0" smtClean="0"/>
              <a:t>Watch</a:t>
            </a:r>
            <a:r>
              <a:rPr lang="en-US" baseline="0" dirty="0" smtClean="0"/>
              <a:t> the video clip of 2</a:t>
            </a:r>
            <a:r>
              <a:rPr lang="en-US" baseline="30000" dirty="0" smtClean="0"/>
              <a:t>nd</a:t>
            </a:r>
            <a:r>
              <a:rPr lang="en-US" baseline="0" dirty="0" smtClean="0"/>
              <a:t> grade students and consider how the circular graphic on the next page might be completed.</a:t>
            </a:r>
            <a:endParaRPr lang="en-US" dirty="0" smtClean="0"/>
          </a:p>
          <a:p>
            <a:pPr eaLnBrk="1" hangingPunct="1">
              <a:defRPr/>
            </a:pPr>
            <a:endParaRPr lang="en-US" dirty="0" smtClean="0"/>
          </a:p>
          <a:p>
            <a:pPr eaLnBrk="1" hangingPunct="1">
              <a:defRPr/>
            </a:pPr>
            <a:r>
              <a:rPr lang="en-US" dirty="0" smtClean="0"/>
              <a:t>PROCESS</a:t>
            </a:r>
          </a:p>
          <a:p>
            <a:pPr eaLnBrk="1" hangingPunct="1">
              <a:defRPr/>
            </a:pPr>
            <a:r>
              <a:rPr lang="en-US" dirty="0" smtClean="0"/>
              <a:t>Lilly Pads - 2nd Grade students working and explaining</a:t>
            </a:r>
          </a:p>
          <a:p>
            <a:pPr eaLnBrk="1" hangingPunct="1">
              <a:defRPr/>
            </a:pPr>
            <a:r>
              <a:rPr lang="en-US" dirty="0" smtClean="0">
                <a:hlinkClick r:id="rId3"/>
              </a:rPr>
              <a:t>http://www.teachertube.com/viewVideo.php?video_id=77822&amp;title=2nd_Grade_Art_Lesson</a:t>
            </a:r>
            <a:endParaRPr lang="en-US" dirty="0" smtClean="0"/>
          </a:p>
          <a:p>
            <a:pPr eaLnBrk="1" hangingPunct="1">
              <a:defRPr/>
            </a:pPr>
            <a:endParaRPr lang="en-US" dirty="0" smtClean="0"/>
          </a:p>
        </p:txBody>
      </p:sp>
      <p:sp>
        <p:nvSpPr>
          <p:cNvPr id="4" name="Slide Number Placeholder 3"/>
          <p:cNvSpPr>
            <a:spLocks noGrp="1"/>
          </p:cNvSpPr>
          <p:nvPr>
            <p:ph type="sldNum" sz="quarter" idx="5"/>
          </p:nvPr>
        </p:nvSpPr>
        <p:spPr/>
        <p:txBody>
          <a:bodyPr/>
          <a:lstStyle/>
          <a:p>
            <a:pPr>
              <a:defRPr/>
            </a:pPr>
            <a:fld id="{2B43236B-A47F-4E51-BFB8-5A8216BE3955}" type="slidenum">
              <a:rPr lang="en-US" smtClean="0"/>
              <a:pPr>
                <a:defRPr/>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bwMode="auto">
          <a:noFill/>
          <a:ln>
            <a:solidFill>
              <a:srgbClr val="000000"/>
            </a:solidFill>
            <a:miter lim="800000"/>
            <a:headEnd/>
            <a:tailEnd/>
          </a:ln>
        </p:spPr>
      </p:sp>
      <p:sp>
        <p:nvSpPr>
          <p:cNvPr id="716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dirty="0" smtClean="0"/>
              <a:t>Think about implementing the new essential standards at the classroom level – planning for instruction must include thought about 1) how the standard is taught, 2) how the standard is reflected in student work, 3) how the standard is assessed, 4) the standard connects to other areas of the curriculum, to 21 century themes and skills, etc.  and 5) how the standard may be differentiated for special populations (such as AIG, ELL, and EC) and/or multiple entry points.</a:t>
            </a:r>
          </a:p>
          <a:p>
            <a:pPr eaLnBrk="1" hangingPunct="1"/>
            <a:endParaRPr lang="en-US" dirty="0" smtClean="0"/>
          </a:p>
          <a:p>
            <a:pPr eaLnBrk="1" hangingPunct="1"/>
            <a:r>
              <a:rPr lang="en-US" dirty="0" smtClean="0"/>
              <a:t>Discuss</a:t>
            </a:r>
            <a:r>
              <a:rPr lang="en-US" baseline="0" dirty="0" smtClean="0"/>
              <a:t> among yourselves how this chart might make sense in your own classrooms.</a:t>
            </a:r>
            <a:endParaRPr lang="en-US" dirty="0" smtClean="0"/>
          </a:p>
          <a:p>
            <a:pPr eaLnBrk="1" hangingPunct="1"/>
            <a:endParaRPr lang="en-US" dirty="0" smtClean="0"/>
          </a:p>
        </p:txBody>
      </p:sp>
      <p:sp>
        <p:nvSpPr>
          <p:cNvPr id="4" name="Slide Number Placeholder 3"/>
          <p:cNvSpPr>
            <a:spLocks noGrp="1"/>
          </p:cNvSpPr>
          <p:nvPr>
            <p:ph type="sldNum" sz="quarter" idx="5"/>
          </p:nvPr>
        </p:nvSpPr>
        <p:spPr/>
        <p:txBody>
          <a:bodyPr/>
          <a:lstStyle/>
          <a:p>
            <a:pPr>
              <a:defRPr/>
            </a:pPr>
            <a:fld id="{5377E0CC-6568-428C-B745-ABE7CA2A09C3}" type="slidenum">
              <a:rPr lang="en-US" smtClean="0"/>
              <a:pPr>
                <a:defRPr/>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noFill/>
          <a:ln>
            <a:solidFill>
              <a:srgbClr val="000000"/>
            </a:solidFill>
            <a:miter lim="800000"/>
            <a:headEnd/>
            <a:tailEnd/>
          </a:ln>
        </p:spPr>
      </p:sp>
      <p:sp>
        <p:nvSpPr>
          <p:cNvPr id="7270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dirty="0" smtClean="0"/>
              <a:t>Think about implementing the new essential standards at the classroom level – planning for instruction must include thought about 1) how the standard is taught, 2) how the standard is reflected in student work, 3) how the standard is assessed, 4) the standard connects to other areas of the curriculum, to 21 century themes and skills, etc.  and 5) how the standard may be differentiated for special populations (such as AIG, ELL, and EC) and/or multiple entry points.</a:t>
            </a:r>
          </a:p>
          <a:p>
            <a:pPr eaLnBrk="1" hangingPunct="1"/>
            <a:endParaRPr lang="en-US" dirty="0" smtClean="0"/>
          </a:p>
          <a:p>
            <a:pPr eaLnBrk="1" hangingPunct="1"/>
            <a:r>
              <a:rPr lang="en-US" dirty="0" smtClean="0"/>
              <a:t>Select</a:t>
            </a:r>
            <a:r>
              <a:rPr lang="en-US" baseline="0" dirty="0" smtClean="0"/>
              <a:t> a specific grade level/course and complete </a:t>
            </a:r>
            <a:r>
              <a:rPr lang="en-US" dirty="0" smtClean="0"/>
              <a:t>this</a:t>
            </a:r>
            <a:r>
              <a:rPr lang="en-US" baseline="0" dirty="0" smtClean="0"/>
              <a:t> template for one of the Standards that you will teach. Save your document and post to the Blackboard Discussion tab.</a:t>
            </a:r>
            <a:endParaRPr lang="en-US" dirty="0" smtClean="0"/>
          </a:p>
          <a:p>
            <a:pPr eaLnBrk="1" hangingPunct="1"/>
            <a:endParaRPr lang="en-US" dirty="0" smtClean="0"/>
          </a:p>
          <a:p>
            <a:pPr eaLnBrk="1" hangingPunct="1"/>
            <a:endParaRPr lang="en-US" dirty="0" smtClean="0"/>
          </a:p>
        </p:txBody>
      </p:sp>
      <p:sp>
        <p:nvSpPr>
          <p:cNvPr id="4" name="Slide Number Placeholder 3"/>
          <p:cNvSpPr>
            <a:spLocks noGrp="1"/>
          </p:cNvSpPr>
          <p:nvPr>
            <p:ph type="sldNum" sz="quarter" idx="5"/>
          </p:nvPr>
        </p:nvSpPr>
        <p:spPr/>
        <p:txBody>
          <a:bodyPr/>
          <a:lstStyle/>
          <a:p>
            <a:pPr>
              <a:defRPr/>
            </a:pPr>
            <a:fld id="{B53CF5A1-23E2-4664-B6AD-CEC4DF46C2B7}" type="slidenum">
              <a:rPr lang="en-US" smtClean="0"/>
              <a:pPr>
                <a:defRPr/>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noFill/>
          <a:ln>
            <a:solidFill>
              <a:srgbClr val="000000"/>
            </a:solidFill>
            <a:miter lim="800000"/>
            <a:headEnd/>
            <a:tailEnd/>
          </a:ln>
        </p:spPr>
      </p:sp>
      <p:sp>
        <p:nvSpPr>
          <p:cNvPr id="6451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dirty="0" smtClean="0"/>
              <a:t>Visit the ACRE website:  http://www.ncpublicschools.org/acre/standards/support-tools/#unarts to access the unpacking tools for each arts education discipline.  </a:t>
            </a:r>
          </a:p>
          <a:p>
            <a:pPr eaLnBrk="1" hangingPunct="1"/>
            <a:endParaRPr lang="en-US" dirty="0" smtClean="0"/>
          </a:p>
          <a:p>
            <a:pPr eaLnBrk="1" hangingPunct="1"/>
            <a:r>
              <a:rPr lang="en-US" dirty="0" smtClean="0"/>
              <a:t>The “unpacking” of the standards done in these documents is an effort to answer a simple question “What does this standard mean that a student must know and be able to do?” and to ensure the description is helpful, specific, and comprehensive for educators. </a:t>
            </a:r>
          </a:p>
          <a:p>
            <a:pPr eaLnBrk="1" hangingPunct="1"/>
            <a:endParaRPr lang="en-US" dirty="0" smtClean="0"/>
          </a:p>
          <a:p>
            <a:pPr eaLnBrk="1" hangingPunct="1"/>
            <a:endParaRPr lang="en-US" dirty="0" smtClean="0"/>
          </a:p>
          <a:p>
            <a:pPr eaLnBrk="1" hangingPunct="1"/>
            <a:endParaRPr lang="en-US" dirty="0" smtClean="0"/>
          </a:p>
          <a:p>
            <a:pPr eaLnBrk="1" hangingPunct="1"/>
            <a:endParaRPr lang="en-US" dirty="0" smtClean="0"/>
          </a:p>
        </p:txBody>
      </p:sp>
      <p:sp>
        <p:nvSpPr>
          <p:cNvPr id="4" name="Slide Number Placeholder 3"/>
          <p:cNvSpPr>
            <a:spLocks noGrp="1"/>
          </p:cNvSpPr>
          <p:nvPr>
            <p:ph type="sldNum" sz="quarter" idx="5"/>
          </p:nvPr>
        </p:nvSpPr>
        <p:spPr/>
        <p:txBody>
          <a:bodyPr/>
          <a:lstStyle/>
          <a:p>
            <a:pPr>
              <a:defRPr/>
            </a:pPr>
            <a:fld id="{8D8490EE-9621-4F1D-8DED-B669C190FD1F}" type="slidenum">
              <a:rPr lang="en-US" smtClean="0"/>
              <a:pPr>
                <a:defRPr/>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next 2 slides</a:t>
            </a:r>
            <a:r>
              <a:rPr lang="en-US" baseline="0" dirty="0" smtClean="0"/>
              <a:t> (after this one) will help you understand the unpacked standards that you’ll access via these hyperlinks.  So you may want to view the next 2 slides and then return to this slide for access.</a:t>
            </a:r>
          </a:p>
          <a:p>
            <a:r>
              <a:rPr lang="en-US" dirty="0" smtClean="0"/>
              <a:t>The 1</a:t>
            </a:r>
            <a:r>
              <a:rPr lang="en-US" baseline="30000" dirty="0" smtClean="0"/>
              <a:t>st</a:t>
            </a:r>
            <a:r>
              <a:rPr lang="en-US" dirty="0" smtClean="0"/>
              <a:t> hyperlink takes you to the page for all the Unpacking documents</a:t>
            </a:r>
          </a:p>
          <a:p>
            <a:r>
              <a:rPr lang="en-US" dirty="0" smtClean="0"/>
              <a:t>The subsequent links take you directly</a:t>
            </a:r>
            <a:r>
              <a:rPr lang="en-US" baseline="0" dirty="0" smtClean="0"/>
              <a:t> to the PDFs for each content areas in the Arts.</a:t>
            </a:r>
            <a:endParaRPr lang="en-US" dirty="0"/>
          </a:p>
        </p:txBody>
      </p:sp>
      <p:sp>
        <p:nvSpPr>
          <p:cNvPr id="4" name="Slide Number Placeholder 3"/>
          <p:cNvSpPr>
            <a:spLocks noGrp="1"/>
          </p:cNvSpPr>
          <p:nvPr>
            <p:ph type="sldNum" sz="quarter" idx="10"/>
          </p:nvPr>
        </p:nvSpPr>
        <p:spPr/>
        <p:txBody>
          <a:bodyPr/>
          <a:lstStyle/>
          <a:p>
            <a:fld id="{AB4708DD-A223-4E8A-B420-2A5203227998}"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eaLnBrk="1" hangingPunct="1">
              <a:defRPr/>
            </a:pPr>
            <a:r>
              <a:rPr lang="en-US" dirty="0" smtClean="0"/>
              <a:t>Take a look at the Unpacking documents and</a:t>
            </a:r>
            <a:r>
              <a:rPr lang="en-US" baseline="0" dirty="0" smtClean="0"/>
              <a:t> </a:t>
            </a:r>
            <a:r>
              <a:rPr lang="en-US" dirty="0" smtClean="0"/>
              <a:t>notice the following:</a:t>
            </a:r>
          </a:p>
          <a:p>
            <a:pPr eaLnBrk="1" hangingPunct="1">
              <a:defRPr/>
            </a:pPr>
            <a:endParaRPr lang="en-US" dirty="0" smtClean="0"/>
          </a:p>
          <a:p>
            <a:pPr marL="224851" indent="-224851">
              <a:defRPr/>
            </a:pPr>
            <a:r>
              <a:rPr lang="en-US" b="1" dirty="0" smtClean="0"/>
              <a:t>Chart</a:t>
            </a:r>
            <a:r>
              <a:rPr lang="en-US" dirty="0" smtClean="0"/>
              <a:t> - Each set of unpacked standards begins with a chart overview of the strand and its accompanying essential standard(s) and clarifying objectives, organized by grade span (K-2, 3-5, 6-8, and high school).  This chart allows the reader to quickly compare clarifying objectives and see horizontal articulation across the grade span.</a:t>
            </a:r>
          </a:p>
        </p:txBody>
      </p:sp>
      <p:sp>
        <p:nvSpPr>
          <p:cNvPr id="4" name="Slide Number Placeholder 3"/>
          <p:cNvSpPr>
            <a:spLocks noGrp="1"/>
          </p:cNvSpPr>
          <p:nvPr>
            <p:ph type="sldNum" sz="quarter" idx="5"/>
          </p:nvPr>
        </p:nvSpPr>
        <p:spPr/>
        <p:txBody>
          <a:bodyPr/>
          <a:lstStyle/>
          <a:p>
            <a:pPr>
              <a:defRPr/>
            </a:pPr>
            <a:fld id="{D236AC47-7F1C-4340-8969-E59EDEE6FF25}" type="slidenum">
              <a:rPr lang="en-US" smtClean="0"/>
              <a:pPr>
                <a:defRPr/>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marL="224851" indent="-224851">
              <a:defRPr/>
            </a:pPr>
            <a:r>
              <a:rPr lang="en-US" b="1" dirty="0" smtClean="0"/>
              <a:t>Narrative</a:t>
            </a:r>
            <a:r>
              <a:rPr lang="en-US" dirty="0" smtClean="0"/>
              <a:t> - Following the chart, you will see narrative elaboration that provides explanations and examples of what the strand addresses and what the essential standard might look like in the classroom by the end of a particular grade span. </a:t>
            </a:r>
          </a:p>
        </p:txBody>
      </p:sp>
      <p:sp>
        <p:nvSpPr>
          <p:cNvPr id="4" name="Slide Number Placeholder 3"/>
          <p:cNvSpPr>
            <a:spLocks noGrp="1"/>
          </p:cNvSpPr>
          <p:nvPr>
            <p:ph type="sldNum" sz="quarter" idx="5"/>
          </p:nvPr>
        </p:nvSpPr>
        <p:spPr/>
        <p:txBody>
          <a:bodyPr/>
          <a:lstStyle/>
          <a:p>
            <a:pPr>
              <a:defRPr/>
            </a:pPr>
            <a:fld id="{10177810-BFD6-4DA9-AC5E-903B7F67B8F9}" type="slidenum">
              <a:rPr lang="en-US" smtClean="0"/>
              <a:pPr>
                <a:defRPr/>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bwMode="auto">
          <a:noFill/>
          <a:ln>
            <a:solidFill>
              <a:srgbClr val="000000"/>
            </a:solidFill>
            <a:miter lim="800000"/>
            <a:headEnd/>
            <a:tailEnd/>
          </a:ln>
        </p:spPr>
      </p:sp>
      <p:sp>
        <p:nvSpPr>
          <p:cNvPr id="6758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b="1" dirty="0" smtClean="0"/>
              <a:t>Unpacking Activity:</a:t>
            </a:r>
          </a:p>
          <a:p>
            <a:pPr eaLnBrk="1" hangingPunct="1"/>
            <a:r>
              <a:rPr lang="en-US" dirty="0" smtClean="0"/>
              <a:t>Pick one strand to explore (for example, Visual Literacy in the Visual Arts unpacking document)</a:t>
            </a:r>
          </a:p>
          <a:p>
            <a:pPr eaLnBrk="1" hangingPunct="1"/>
            <a:endParaRPr lang="en-US" dirty="0" smtClean="0"/>
          </a:p>
          <a:p>
            <a:pPr eaLnBrk="1" hangingPunct="1"/>
            <a:r>
              <a:rPr lang="en-US" dirty="0" smtClean="0"/>
              <a:t>If</a:t>
            </a:r>
            <a:r>
              <a:rPr lang="en-US" baseline="0" dirty="0" smtClean="0"/>
              <a:t> you are in your content specific PLTs you can discuss this in depth.  If you are meeting with your Arts PLTs (different Arts contents) then you can find the similarities or connections across disciplines.  If you are meeting with non-Arts colleagues you may be able to find opportunities for interdisciplinary connections.</a:t>
            </a:r>
          </a:p>
          <a:p>
            <a:pPr eaLnBrk="1" hangingPunct="1"/>
            <a:endParaRPr lang="en-US" dirty="0" smtClean="0"/>
          </a:p>
        </p:txBody>
      </p:sp>
      <p:sp>
        <p:nvSpPr>
          <p:cNvPr id="4" name="Slide Number Placeholder 3"/>
          <p:cNvSpPr>
            <a:spLocks noGrp="1"/>
          </p:cNvSpPr>
          <p:nvPr>
            <p:ph type="sldNum" sz="quarter" idx="5"/>
          </p:nvPr>
        </p:nvSpPr>
        <p:spPr/>
        <p:txBody>
          <a:bodyPr/>
          <a:lstStyle/>
          <a:p>
            <a:pPr>
              <a:defRPr/>
            </a:pPr>
            <a:fld id="{1F3C22E9-BC80-43F7-BF42-E3F716B7F842}" type="slidenum">
              <a:rPr lang="en-US" smtClean="0"/>
              <a:pPr>
                <a:defRPr/>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0F8DC0C3-1CAF-44BE-85B4-434A83CE4894}" type="slidenum">
              <a:rPr lang="en-US"/>
              <a:pPr>
                <a:defRPr/>
              </a:pPr>
              <a:t>7</a:t>
            </a:fld>
            <a:endParaRPr lang="en-US"/>
          </a:p>
        </p:txBody>
      </p:sp>
      <p:sp>
        <p:nvSpPr>
          <p:cNvPr id="7680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7680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r>
              <a:rPr lang="en-US" dirty="0" smtClean="0"/>
              <a:t>Remember this question?  This is the guiding question that was used with the writing groups to craft Essential Standards for each Arts Education discipline:</a:t>
            </a:r>
          </a:p>
          <a:p>
            <a:pPr eaLnBrk="1" hangingPunct="1"/>
            <a:endParaRPr lang="en-US" dirty="0" smtClean="0"/>
          </a:p>
          <a:p>
            <a:pPr eaLnBrk="1" hangingPunct="1"/>
            <a:r>
              <a:rPr lang="en-US" dirty="0" smtClean="0"/>
              <a:t>“What do students need to know, understand, and be able to do to ensure their success in the future, whether it be the next class, post-secondary, or the world of work?”</a:t>
            </a:r>
          </a:p>
          <a:p>
            <a:pPr eaLnBrk="1" hangingPunct="1"/>
            <a:endParaRPr lang="en-US" dirty="0" smtClean="0"/>
          </a:p>
          <a:p>
            <a:pPr eaLnBrk="1" hangingPunct="1"/>
            <a:r>
              <a:rPr lang="en-US" dirty="0" smtClean="0"/>
              <a:t>Please keep this question in mind as we look at how the NC </a:t>
            </a:r>
            <a:r>
              <a:rPr lang="en-US" i="1" dirty="0" smtClean="0"/>
              <a:t>Arts Education Essential Standards</a:t>
            </a:r>
            <a:r>
              <a:rPr lang="en-US" dirty="0" smtClean="0"/>
              <a:t> support the development of proficiency.</a:t>
            </a:r>
          </a:p>
          <a:p>
            <a:pPr eaLnBrk="1" hangingPunct="1"/>
            <a:endParaRPr lang="en-US"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p:txBody>
          <a:bodyPr/>
          <a:lstStyle/>
          <a:p>
            <a:pPr>
              <a:defRPr/>
            </a:pPr>
            <a:fld id="{A5F428E9-0ADB-4EDA-9C8E-390ADFD00C44}" type="slidenum">
              <a:rPr lang="en-US"/>
              <a:pPr>
                <a:defRPr/>
              </a:pPr>
              <a:t>8</a:t>
            </a:fld>
            <a:endParaRPr lang="en-US"/>
          </a:p>
        </p:txBody>
      </p:sp>
      <p:sp>
        <p:nvSpPr>
          <p:cNvPr id="7782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7782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lnSpc>
                <a:spcPct val="90000"/>
              </a:lnSpc>
            </a:pPr>
            <a:r>
              <a:rPr lang="en-US" smtClean="0"/>
              <a:t>More than ever before, the </a:t>
            </a:r>
            <a:r>
              <a:rPr lang="en-US" i="1" smtClean="0"/>
              <a:t>North Carolina Arts Education Essential Standards</a:t>
            </a:r>
            <a:r>
              <a:rPr lang="en-US" smtClean="0"/>
              <a:t> provide a clearly articulated sequence of instruction grade-by-grade, in grades K-8, and by proficiency level (beginning, intermediate, proficient, and advanced) in grades 9-12.   This concept is elaborated on in the online learning module, “Understanding the Standards.”</a:t>
            </a:r>
          </a:p>
          <a:p>
            <a:pPr eaLnBrk="1" hangingPunct="1">
              <a:lnSpc>
                <a:spcPct val="90000"/>
              </a:lnSpc>
            </a:pPr>
            <a:endParaRPr lang="en-US" smtClean="0"/>
          </a:p>
          <a:p>
            <a:pPr eaLnBrk="1" hangingPunct="1">
              <a:lnSpc>
                <a:spcPct val="90000"/>
              </a:lnSpc>
            </a:pPr>
            <a:endParaRPr lang="en-US" b="1"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79875"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lnSpc>
                <a:spcPct val="80000"/>
              </a:lnSpc>
            </a:pPr>
            <a:r>
              <a:rPr lang="en-US" sz="500" dirty="0" smtClean="0"/>
              <a:t>Be</a:t>
            </a:r>
            <a:r>
              <a:rPr lang="en-US" sz="500" baseline="0" dirty="0" smtClean="0"/>
              <a:t> </a:t>
            </a:r>
            <a:r>
              <a:rPr lang="en-US" sz="500" dirty="0" smtClean="0"/>
              <a:t>prepared to discuss with your</a:t>
            </a:r>
            <a:r>
              <a:rPr lang="en-US" sz="500" baseline="0" dirty="0" smtClean="0"/>
              <a:t> </a:t>
            </a:r>
            <a:r>
              <a:rPr lang="en-US" sz="500" baseline="0" dirty="0" smtClean="0"/>
              <a:t>school-based colleagues or content specific PLTs.</a:t>
            </a:r>
            <a:endParaRPr lang="en-US" sz="500" dirty="0" smtClean="0"/>
          </a:p>
          <a:p>
            <a:pPr eaLnBrk="1" hangingPunct="1">
              <a:lnSpc>
                <a:spcPct val="80000"/>
              </a:lnSpc>
            </a:pPr>
            <a:endParaRPr lang="en-US" sz="500" dirty="0" smtClean="0"/>
          </a:p>
          <a:p>
            <a:pPr eaLnBrk="1" hangingPunct="1">
              <a:lnSpc>
                <a:spcPct val="80000"/>
              </a:lnSpc>
            </a:pPr>
            <a:r>
              <a:rPr lang="en-US" sz="500" dirty="0" smtClean="0"/>
              <a:t>Points might include:</a:t>
            </a:r>
          </a:p>
          <a:p>
            <a:pPr eaLnBrk="1" hangingPunct="1">
              <a:lnSpc>
                <a:spcPct val="80000"/>
              </a:lnSpc>
            </a:pPr>
            <a:r>
              <a:rPr lang="en-US" sz="500" dirty="0" smtClean="0"/>
              <a:t>-So that teachers/students/parents know what comes before and after in the continuum</a:t>
            </a:r>
          </a:p>
          <a:p>
            <a:pPr eaLnBrk="1" hangingPunct="1">
              <a:lnSpc>
                <a:spcPct val="80000"/>
              </a:lnSpc>
            </a:pPr>
            <a:r>
              <a:rPr lang="en-US" sz="500" dirty="0" smtClean="0"/>
              <a:t>-So that teachers can differentiate instruction for students who have gaps in the continuum</a:t>
            </a:r>
          </a:p>
          <a:p>
            <a:pPr eaLnBrk="1" hangingPunct="1">
              <a:lnSpc>
                <a:spcPct val="80000"/>
              </a:lnSpc>
            </a:pPr>
            <a:r>
              <a:rPr lang="en-US" sz="500" dirty="0" smtClean="0"/>
              <a:t>-So that students know what they have learned and what is coming ahead</a:t>
            </a:r>
          </a:p>
          <a:p>
            <a:pPr eaLnBrk="1" hangingPunct="1">
              <a:lnSpc>
                <a:spcPct val="80000"/>
              </a:lnSpc>
            </a:pPr>
            <a:r>
              <a:rPr lang="en-US" sz="500" dirty="0" smtClean="0"/>
              <a:t>-So that students can set goals to progress with their learning</a:t>
            </a:r>
          </a:p>
          <a:p>
            <a:pPr eaLnBrk="1" hangingPunct="1">
              <a:lnSpc>
                <a:spcPct val="80000"/>
              </a:lnSpc>
            </a:pPr>
            <a:r>
              <a:rPr lang="en-US" sz="500" dirty="0" smtClean="0"/>
              <a:t>-To understand the “big picture” of what students should know and be able to do</a:t>
            </a:r>
          </a:p>
          <a:p>
            <a:pPr eaLnBrk="1" hangingPunct="1">
              <a:lnSpc>
                <a:spcPct val="80000"/>
              </a:lnSpc>
            </a:pPr>
            <a:r>
              <a:rPr lang="en-US" sz="500" dirty="0" smtClean="0"/>
              <a:t>-Other</a:t>
            </a:r>
          </a:p>
          <a:p>
            <a:pPr eaLnBrk="1" hangingPunct="1">
              <a:lnSpc>
                <a:spcPct val="80000"/>
              </a:lnSpc>
            </a:pPr>
            <a:endParaRPr lang="en-US" sz="500" dirty="0"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91DCDB12-C4EF-4C25-B28A-BA91D1CC2093}" type="datetimeFigureOut">
              <a:rPr lang="en-US" smtClean="0"/>
              <a:pPr/>
              <a:t>9/15/2011</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67D50768-48F8-45C0-AEC7-ED8A59ECD436}"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1DCDB12-C4EF-4C25-B28A-BA91D1CC2093}" type="datetimeFigureOut">
              <a:rPr lang="en-US" smtClean="0"/>
              <a:pPr/>
              <a:t>9/15/2011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7D50768-48F8-45C0-AEC7-ED8A59ECD43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1DCDB12-C4EF-4C25-B28A-BA91D1CC2093}" type="datetimeFigureOut">
              <a:rPr lang="en-US" smtClean="0"/>
              <a:pPr/>
              <a:t>9/15/2011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7D50768-48F8-45C0-AEC7-ED8A59ECD436}"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verTx">
  <p:cSld name="Title and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685800" y="304800"/>
            <a:ext cx="7772400" cy="9906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600200"/>
            <a:ext cx="7772400" cy="21717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85800" y="3924300"/>
            <a:ext cx="7772400" cy="21717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a:xfrm>
            <a:off x="6553200" y="6248400"/>
            <a:ext cx="1905000" cy="457200"/>
          </a:xfrm>
        </p:spPr>
        <p:txBody>
          <a:bodyPr/>
          <a:lstStyle>
            <a:lvl1pPr>
              <a:defRPr/>
            </a:lvl1pPr>
          </a:lstStyle>
          <a:p>
            <a:pPr>
              <a:defRPr/>
            </a:pPr>
            <a:fld id="{B9D7A59E-A590-4EFE-AA7B-04713065E44A}" type="slidenum">
              <a:rPr lang="en-US"/>
              <a:pPr>
                <a:defRPr/>
              </a:pPr>
              <a:t>‹#›</a:t>
            </a:fld>
            <a:endParaRPr lang="en-US">
              <a:solidFill>
                <a:schemeClr val="tx1"/>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1DCDB12-C4EF-4C25-B28A-BA91D1CC2093}" type="datetimeFigureOut">
              <a:rPr lang="en-US" smtClean="0"/>
              <a:pPr/>
              <a:t>9/15/2011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7D50768-48F8-45C0-AEC7-ED8A59ECD436}"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91DCDB12-C4EF-4C25-B28A-BA91D1CC2093}" type="datetimeFigureOut">
              <a:rPr lang="en-US" smtClean="0"/>
              <a:pPr/>
              <a:t>9/15/2011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7D50768-48F8-45C0-AEC7-ED8A59ECD436}"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91DCDB12-C4EF-4C25-B28A-BA91D1CC2093}" type="datetimeFigureOut">
              <a:rPr lang="en-US" smtClean="0"/>
              <a:pPr/>
              <a:t>9/15/2011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67D50768-48F8-45C0-AEC7-ED8A59ECD436}"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91DCDB12-C4EF-4C25-B28A-BA91D1CC2093}" type="datetimeFigureOut">
              <a:rPr lang="en-US" smtClean="0"/>
              <a:pPr/>
              <a:t>9/15/2011</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67D50768-48F8-45C0-AEC7-ED8A59ECD436}"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91DCDB12-C4EF-4C25-B28A-BA91D1CC2093}" type="datetimeFigureOut">
              <a:rPr lang="en-US" smtClean="0"/>
              <a:pPr/>
              <a:t>9/15/2011</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67D50768-48F8-45C0-AEC7-ED8A59ECD436}"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91DCDB12-C4EF-4C25-B28A-BA91D1CC2093}" type="datetimeFigureOut">
              <a:rPr lang="en-US" smtClean="0"/>
              <a:pPr/>
              <a:t>9/15/2011</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67D50768-48F8-45C0-AEC7-ED8A59ECD43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91DCDB12-C4EF-4C25-B28A-BA91D1CC2093}" type="datetimeFigureOut">
              <a:rPr lang="en-US" smtClean="0"/>
              <a:pPr/>
              <a:t>9/15/2011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67D50768-48F8-45C0-AEC7-ED8A59ECD436}"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91DCDB12-C4EF-4C25-B28A-BA91D1CC2093}" type="datetimeFigureOut">
              <a:rPr lang="en-US" smtClean="0"/>
              <a:pPr/>
              <a:t>9/15/2011</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67D50768-48F8-45C0-AEC7-ED8A59ECD436}"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4"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91DCDB12-C4EF-4C25-B28A-BA91D1CC2093}" type="datetimeFigureOut">
              <a:rPr lang="en-US" smtClean="0"/>
              <a:pPr/>
              <a:t>9/15/2011</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67D50768-48F8-45C0-AEC7-ED8A59ECD436}"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0.xml"/><Relationship Id="rId1" Type="http://schemas.openxmlformats.org/officeDocument/2006/relationships/slideLayout" Target="../slideLayouts/slideLayout6.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1.xml"/><Relationship Id="rId1" Type="http://schemas.openxmlformats.org/officeDocument/2006/relationships/slideLayout" Target="../slideLayouts/slideLayout6.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2.xml"/><Relationship Id="rId1" Type="http://schemas.openxmlformats.org/officeDocument/2006/relationships/slideLayout" Target="../slideLayouts/slideLayout6.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3.xml"/><Relationship Id="rId1" Type="http://schemas.openxmlformats.org/officeDocument/2006/relationships/slideLayout" Target="../slideLayouts/slideLayout6.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14.xml"/><Relationship Id="rId1" Type="http://schemas.openxmlformats.org/officeDocument/2006/relationships/slideLayout" Target="../slideLayouts/slideLayout6.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15.xml"/><Relationship Id="rId1" Type="http://schemas.openxmlformats.org/officeDocument/2006/relationships/slideLayout" Target="../slideLayouts/slideLayout6.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16.xml.rels><?xml version="1.0" encoding="UTF-8" standalone="yes"?>
<Relationships xmlns="http://schemas.openxmlformats.org/package/2006/relationships"><Relationship Id="rId8" Type="http://schemas.openxmlformats.org/officeDocument/2006/relationships/diagramData" Target="../diagrams/data9.xml"/><Relationship Id="rId3" Type="http://schemas.openxmlformats.org/officeDocument/2006/relationships/diagramData" Target="../diagrams/data8.xml"/><Relationship Id="rId7" Type="http://schemas.microsoft.com/office/2007/relationships/diagramDrawing" Target="../diagrams/drawing8.xml"/><Relationship Id="rId12" Type="http://schemas.microsoft.com/office/2007/relationships/diagramDrawing" Target="../diagrams/drawing9.xml"/><Relationship Id="rId2" Type="http://schemas.openxmlformats.org/officeDocument/2006/relationships/notesSlide" Target="../notesSlides/notesSlide16.xml"/><Relationship Id="rId1" Type="http://schemas.openxmlformats.org/officeDocument/2006/relationships/slideLayout" Target="../slideLayouts/slideLayout6.xml"/><Relationship Id="rId6" Type="http://schemas.openxmlformats.org/officeDocument/2006/relationships/diagramColors" Target="../diagrams/colors8.xml"/><Relationship Id="rId11" Type="http://schemas.openxmlformats.org/officeDocument/2006/relationships/diagramColors" Target="../diagrams/colors9.xml"/><Relationship Id="rId5" Type="http://schemas.openxmlformats.org/officeDocument/2006/relationships/diagramQuickStyle" Target="../diagrams/quickStyle8.xml"/><Relationship Id="rId10" Type="http://schemas.openxmlformats.org/officeDocument/2006/relationships/diagramQuickStyle" Target="../diagrams/quickStyle9.xml"/><Relationship Id="rId4" Type="http://schemas.openxmlformats.org/officeDocument/2006/relationships/diagramLayout" Target="../diagrams/layout8.xml"/><Relationship Id="rId9" Type="http://schemas.openxmlformats.org/officeDocument/2006/relationships/diagramLayout" Target="../diagrams/layout9.xml"/></Relationships>
</file>

<file path=ppt/slides/_rels/slide17.xml.rels><?xml version="1.0" encoding="UTF-8" standalone="yes"?>
<Relationships xmlns="http://schemas.openxmlformats.org/package/2006/relationships"><Relationship Id="rId3" Type="http://schemas.openxmlformats.org/officeDocument/2006/relationships/hyperlink" Target="http://www1.teachertube.com/viewVideo.php?video_id=162886&amp;title=JG_Orff_Students_play_Smurf_Theme_w__orchestration" TargetMode="External"/><Relationship Id="rId2" Type="http://schemas.openxmlformats.org/officeDocument/2006/relationships/notesSlide" Target="../notesSlides/notesSlide17.xml"/><Relationship Id="rId1" Type="http://schemas.openxmlformats.org/officeDocument/2006/relationships/slideLayout" Target="../slideLayouts/slideLayout4.xml"/><Relationship Id="rId5" Type="http://schemas.openxmlformats.org/officeDocument/2006/relationships/hyperlink" Target="http://www.teachertube.com/viewVideo.php?video_id=77822&amp;title=2nd_Grade_Art_Lesson" TargetMode="External"/><Relationship Id="rId4" Type="http://schemas.openxmlformats.org/officeDocument/2006/relationships/image" Target="../media/image8.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microsoft.com/office/2007/relationships/diagramDrawing" Target="../diagrams/drawing10.xml"/><Relationship Id="rId3" Type="http://schemas.openxmlformats.org/officeDocument/2006/relationships/image" Target="../media/image9.png"/><Relationship Id="rId7" Type="http://schemas.openxmlformats.org/officeDocument/2006/relationships/diagramColors" Target="../diagrams/colors10.xml"/><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diagramQuickStyle" Target="../diagrams/quickStyle10.xml"/><Relationship Id="rId5" Type="http://schemas.openxmlformats.org/officeDocument/2006/relationships/diagramLayout" Target="../diagrams/layout10.xml"/><Relationship Id="rId4" Type="http://schemas.openxmlformats.org/officeDocument/2006/relationships/diagramData" Target="../diagrams/data10.xml"/></Relationships>
</file>

<file path=ppt/slides/_rels/slide2.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2.jpeg"/><Relationship Id="rId7" Type="http://schemas.openxmlformats.org/officeDocument/2006/relationships/diagramColors" Target="../diagrams/colors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 Id="rId9" Type="http://schemas.openxmlformats.org/officeDocument/2006/relationships/hyperlink" Target="http://www.ncpublicschools.org/acre/standards/support-tools/#unarts"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www.ncpublicschools.org/acre/standards/support-tools/#unarts" TargetMode="External"/><Relationship Id="rId7" Type="http://schemas.openxmlformats.org/officeDocument/2006/relationships/hyperlink" Target="http://www.ncpublicschools.org/docs/acre/standards/support-tools/unpacking/arts/visual.pdf"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hyperlink" Target="http://www.ncpublicschools.org/docs/acre/standards/support-tools/unpacking/arts/theatre.pdf" TargetMode="External"/><Relationship Id="rId5" Type="http://schemas.openxmlformats.org/officeDocument/2006/relationships/hyperlink" Target="http://www.ncpublicschools.org/docs/acre/standards/support-tools/unpacking/arts/music.pdf" TargetMode="External"/><Relationship Id="rId4" Type="http://schemas.openxmlformats.org/officeDocument/2006/relationships/hyperlink" Target="http://www.ncpublicschools.org/docs/acre/standards/support-tools/unpacking/arts/dance.pdf"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2057400"/>
            <a:ext cx="7772400" cy="1470025"/>
          </a:xfrm>
        </p:spPr>
        <p:txBody>
          <a:bodyPr>
            <a:normAutofit fontScale="90000"/>
          </a:bodyPr>
          <a:lstStyle/>
          <a:p>
            <a:r>
              <a:rPr lang="en-US" dirty="0" smtClean="0"/>
              <a:t>Common Core Essential Standards in the Arts</a:t>
            </a:r>
            <a:endParaRPr lang="en-US" dirty="0"/>
          </a:p>
        </p:txBody>
      </p:sp>
      <p:sp>
        <p:nvSpPr>
          <p:cNvPr id="3" name="Subtitle 2"/>
          <p:cNvSpPr>
            <a:spLocks noGrp="1"/>
          </p:cNvSpPr>
          <p:nvPr>
            <p:ph type="subTitle" idx="1"/>
          </p:nvPr>
        </p:nvSpPr>
        <p:spPr/>
        <p:txBody>
          <a:bodyPr/>
          <a:lstStyle/>
          <a:p>
            <a:r>
              <a:rPr lang="en-US" dirty="0" smtClean="0"/>
              <a:t>Module 3</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2" name="Rectangle 4"/>
          <p:cNvSpPr>
            <a:spLocks noGrp="1" noChangeArrowheads="1"/>
          </p:cNvSpPr>
          <p:nvPr>
            <p:ph type="title"/>
          </p:nvPr>
        </p:nvSpPr>
        <p:spPr>
          <a:xfrm>
            <a:off x="381000" y="228600"/>
            <a:ext cx="8229600" cy="914400"/>
          </a:xfrm>
        </p:spPr>
        <p:txBody>
          <a:bodyPr/>
          <a:lstStyle/>
          <a:p>
            <a:pPr eaLnBrk="1" hangingPunct="1">
              <a:defRPr/>
            </a:pPr>
            <a:r>
              <a:rPr lang="en-US" dirty="0" smtClean="0">
                <a:effectLst>
                  <a:outerShdw blurRad="38100" dist="38100" dir="2700000" algn="tl">
                    <a:srgbClr val="C0C0C0"/>
                  </a:outerShdw>
                </a:effectLst>
                <a:latin typeface="Arial Black" pitchFamily="34" charset="0"/>
              </a:rPr>
              <a:t>Creation and Performance</a:t>
            </a:r>
          </a:p>
        </p:txBody>
      </p:sp>
      <p:graphicFrame>
        <p:nvGraphicFramePr>
          <p:cNvPr id="181336" name="Group 88"/>
          <p:cNvGraphicFramePr>
            <a:graphicFrameLocks noGrp="1"/>
          </p:cNvGraphicFramePr>
          <p:nvPr/>
        </p:nvGraphicFramePr>
        <p:xfrm>
          <a:off x="609600" y="914400"/>
          <a:ext cx="7772400" cy="914400"/>
        </p:xfrm>
        <a:graphic>
          <a:graphicData uri="http://schemas.openxmlformats.org/drawingml/2006/table">
            <a:tbl>
              <a:tblPr/>
              <a:tblGrid>
                <a:gridCol w="7772400"/>
              </a:tblGrid>
              <a:tr h="914400">
                <a:tc>
                  <a:txBody>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CP.1 Use choreographic principles, structures, and processes to create dances that communicate ideas, experiences, feelings, and images.</a:t>
                      </a:r>
                      <a:r>
                        <a:rPr kumimoji="0" lang="en-US" sz="1600" b="0" i="0" u="none" strike="noStrike" cap="none" normalizeH="0" baseline="0" dirty="0" smtClean="0">
                          <a:ln>
                            <a:noFill/>
                          </a:ln>
                          <a:solidFill>
                            <a:schemeClr val="tx1"/>
                          </a:solidFill>
                          <a:effectLst/>
                          <a:latin typeface="Arial" charset="0"/>
                        </a:rPr>
                        <a:t>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39945" name="Rectangle 71"/>
          <p:cNvSpPr>
            <a:spLocks noChangeArrowheads="1"/>
          </p:cNvSpPr>
          <p:nvPr/>
        </p:nvSpPr>
        <p:spPr bwMode="auto">
          <a:xfrm>
            <a:off x="0" y="5159375"/>
            <a:ext cx="9144000" cy="0"/>
          </a:xfrm>
          <a:prstGeom prst="rect">
            <a:avLst/>
          </a:prstGeom>
          <a:noFill/>
          <a:ln w="9525">
            <a:noFill/>
            <a:miter lim="800000"/>
            <a:headEnd/>
            <a:tailEnd/>
          </a:ln>
        </p:spPr>
        <p:txBody>
          <a:bodyPr wrap="none" anchor="ctr">
            <a:spAutoFit/>
          </a:bodyPr>
          <a:lstStyle/>
          <a:p>
            <a:pPr eaLnBrk="0" hangingPunct="0"/>
            <a:endParaRPr lang="en-US"/>
          </a:p>
        </p:txBody>
      </p:sp>
      <p:graphicFrame>
        <p:nvGraphicFramePr>
          <p:cNvPr id="14" name="Diagram 13"/>
          <p:cNvGraphicFramePr/>
          <p:nvPr/>
        </p:nvGraphicFramePr>
        <p:xfrm>
          <a:off x="762000" y="990600"/>
          <a:ext cx="7315200" cy="4546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2" name="Rectangle 4"/>
          <p:cNvSpPr>
            <a:spLocks noGrp="1" noChangeArrowheads="1"/>
          </p:cNvSpPr>
          <p:nvPr>
            <p:ph type="title"/>
          </p:nvPr>
        </p:nvSpPr>
        <p:spPr>
          <a:xfrm>
            <a:off x="381000" y="228600"/>
            <a:ext cx="8229600" cy="914400"/>
          </a:xfrm>
        </p:spPr>
        <p:txBody>
          <a:bodyPr/>
          <a:lstStyle/>
          <a:p>
            <a:pPr eaLnBrk="1" hangingPunct="1">
              <a:defRPr/>
            </a:pPr>
            <a:r>
              <a:rPr lang="en-US" dirty="0" smtClean="0">
                <a:effectLst>
                  <a:outerShdw blurRad="38100" dist="38100" dir="2700000" algn="tl">
                    <a:srgbClr val="C0C0C0"/>
                  </a:outerShdw>
                </a:effectLst>
                <a:latin typeface="Arial Black" pitchFamily="34" charset="0"/>
              </a:rPr>
              <a:t>Elements of Dance: K-2</a:t>
            </a:r>
          </a:p>
        </p:txBody>
      </p:sp>
      <p:sp>
        <p:nvSpPr>
          <p:cNvPr id="40963" name="Rectangle 71"/>
          <p:cNvSpPr>
            <a:spLocks noChangeArrowheads="1"/>
          </p:cNvSpPr>
          <p:nvPr/>
        </p:nvSpPr>
        <p:spPr bwMode="auto">
          <a:xfrm>
            <a:off x="0" y="5159375"/>
            <a:ext cx="9144000" cy="0"/>
          </a:xfrm>
          <a:prstGeom prst="rect">
            <a:avLst/>
          </a:prstGeom>
          <a:noFill/>
          <a:ln w="9525">
            <a:noFill/>
            <a:miter lim="800000"/>
            <a:headEnd/>
            <a:tailEnd/>
          </a:ln>
        </p:spPr>
        <p:txBody>
          <a:bodyPr wrap="none" anchor="ctr">
            <a:spAutoFit/>
          </a:bodyPr>
          <a:lstStyle/>
          <a:p>
            <a:pPr eaLnBrk="0" hangingPunct="0"/>
            <a:endParaRPr lang="en-US"/>
          </a:p>
        </p:txBody>
      </p:sp>
      <p:graphicFrame>
        <p:nvGraphicFramePr>
          <p:cNvPr id="6" name="Diagram 5"/>
          <p:cNvGraphicFramePr/>
          <p:nvPr/>
        </p:nvGraphicFramePr>
        <p:xfrm>
          <a:off x="914400" y="1219200"/>
          <a:ext cx="7010400" cy="4191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2" name="Rectangle 4"/>
          <p:cNvSpPr>
            <a:spLocks noGrp="1" noChangeArrowheads="1"/>
          </p:cNvSpPr>
          <p:nvPr>
            <p:ph type="title"/>
          </p:nvPr>
        </p:nvSpPr>
        <p:spPr>
          <a:xfrm>
            <a:off x="381000" y="228600"/>
            <a:ext cx="8229600" cy="914400"/>
          </a:xfrm>
        </p:spPr>
        <p:txBody>
          <a:bodyPr/>
          <a:lstStyle/>
          <a:p>
            <a:pPr eaLnBrk="1" hangingPunct="1">
              <a:defRPr/>
            </a:pPr>
            <a:r>
              <a:rPr lang="en-US" dirty="0" smtClean="0">
                <a:effectLst>
                  <a:outerShdw blurRad="38100" dist="38100" dir="2700000" algn="tl">
                    <a:srgbClr val="C0C0C0"/>
                  </a:outerShdw>
                </a:effectLst>
                <a:latin typeface="Arial Black" pitchFamily="34" charset="0"/>
              </a:rPr>
              <a:t>Elements of Dance: 3-5</a:t>
            </a:r>
          </a:p>
        </p:txBody>
      </p:sp>
      <p:sp>
        <p:nvSpPr>
          <p:cNvPr id="41987" name="Rectangle 71"/>
          <p:cNvSpPr>
            <a:spLocks noChangeArrowheads="1"/>
          </p:cNvSpPr>
          <p:nvPr/>
        </p:nvSpPr>
        <p:spPr bwMode="auto">
          <a:xfrm>
            <a:off x="0" y="5159375"/>
            <a:ext cx="9144000" cy="0"/>
          </a:xfrm>
          <a:prstGeom prst="rect">
            <a:avLst/>
          </a:prstGeom>
          <a:noFill/>
          <a:ln w="9525">
            <a:noFill/>
            <a:miter lim="800000"/>
            <a:headEnd/>
            <a:tailEnd/>
          </a:ln>
        </p:spPr>
        <p:txBody>
          <a:bodyPr wrap="none" anchor="ctr">
            <a:spAutoFit/>
          </a:bodyPr>
          <a:lstStyle/>
          <a:p>
            <a:pPr eaLnBrk="0" hangingPunct="0"/>
            <a:endParaRPr lang="en-US"/>
          </a:p>
        </p:txBody>
      </p:sp>
      <p:graphicFrame>
        <p:nvGraphicFramePr>
          <p:cNvPr id="6" name="Diagram 5"/>
          <p:cNvGraphicFramePr/>
          <p:nvPr/>
        </p:nvGraphicFramePr>
        <p:xfrm>
          <a:off x="914400" y="1524000"/>
          <a:ext cx="7010400" cy="3962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2" name="Rectangle 4"/>
          <p:cNvSpPr>
            <a:spLocks noGrp="1" noChangeArrowheads="1"/>
          </p:cNvSpPr>
          <p:nvPr>
            <p:ph type="title"/>
          </p:nvPr>
        </p:nvSpPr>
        <p:spPr>
          <a:xfrm>
            <a:off x="381000" y="228600"/>
            <a:ext cx="8229600" cy="914400"/>
          </a:xfrm>
        </p:spPr>
        <p:txBody>
          <a:bodyPr/>
          <a:lstStyle/>
          <a:p>
            <a:pPr eaLnBrk="1" hangingPunct="1">
              <a:defRPr/>
            </a:pPr>
            <a:r>
              <a:rPr lang="en-US" dirty="0" smtClean="0">
                <a:effectLst>
                  <a:outerShdw blurRad="38100" dist="38100" dir="2700000" algn="tl">
                    <a:srgbClr val="C0C0C0"/>
                  </a:outerShdw>
                </a:effectLst>
                <a:latin typeface="Arial Black" pitchFamily="34" charset="0"/>
              </a:rPr>
              <a:t>Elements of Dance</a:t>
            </a:r>
          </a:p>
        </p:txBody>
      </p:sp>
      <p:sp>
        <p:nvSpPr>
          <p:cNvPr id="43011" name="Rectangle 71"/>
          <p:cNvSpPr>
            <a:spLocks noChangeArrowheads="1"/>
          </p:cNvSpPr>
          <p:nvPr/>
        </p:nvSpPr>
        <p:spPr bwMode="auto">
          <a:xfrm>
            <a:off x="0" y="5159375"/>
            <a:ext cx="9144000" cy="0"/>
          </a:xfrm>
          <a:prstGeom prst="rect">
            <a:avLst/>
          </a:prstGeom>
          <a:noFill/>
          <a:ln w="9525">
            <a:noFill/>
            <a:miter lim="800000"/>
            <a:headEnd/>
            <a:tailEnd/>
          </a:ln>
        </p:spPr>
        <p:txBody>
          <a:bodyPr wrap="none" anchor="ctr">
            <a:spAutoFit/>
          </a:bodyPr>
          <a:lstStyle/>
          <a:p>
            <a:pPr eaLnBrk="0" hangingPunct="0"/>
            <a:endParaRPr lang="en-US"/>
          </a:p>
        </p:txBody>
      </p:sp>
      <p:graphicFrame>
        <p:nvGraphicFramePr>
          <p:cNvPr id="6" name="Diagram 5"/>
          <p:cNvGraphicFramePr/>
          <p:nvPr/>
        </p:nvGraphicFramePr>
        <p:xfrm>
          <a:off x="457200" y="990600"/>
          <a:ext cx="7772400" cy="4419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2" name="Rectangle 4"/>
          <p:cNvSpPr>
            <a:spLocks noGrp="1" noChangeArrowheads="1"/>
          </p:cNvSpPr>
          <p:nvPr>
            <p:ph type="title"/>
          </p:nvPr>
        </p:nvSpPr>
        <p:spPr>
          <a:xfrm>
            <a:off x="381000" y="228600"/>
            <a:ext cx="8229600" cy="914400"/>
          </a:xfrm>
        </p:spPr>
        <p:txBody>
          <a:bodyPr/>
          <a:lstStyle/>
          <a:p>
            <a:pPr eaLnBrk="1" hangingPunct="1">
              <a:defRPr/>
            </a:pPr>
            <a:r>
              <a:rPr lang="en-US" dirty="0" smtClean="0">
                <a:effectLst>
                  <a:outerShdw blurRad="38100" dist="38100" dir="2700000" algn="tl">
                    <a:srgbClr val="C0C0C0"/>
                  </a:outerShdw>
                </a:effectLst>
                <a:latin typeface="Arial Black" pitchFamily="34" charset="0"/>
              </a:rPr>
              <a:t>Elements of Dance: 9-12</a:t>
            </a:r>
          </a:p>
        </p:txBody>
      </p:sp>
      <p:sp>
        <p:nvSpPr>
          <p:cNvPr id="44035" name="Rectangle 71"/>
          <p:cNvSpPr>
            <a:spLocks noChangeArrowheads="1"/>
          </p:cNvSpPr>
          <p:nvPr/>
        </p:nvSpPr>
        <p:spPr bwMode="auto">
          <a:xfrm>
            <a:off x="0" y="5159375"/>
            <a:ext cx="9144000" cy="0"/>
          </a:xfrm>
          <a:prstGeom prst="rect">
            <a:avLst/>
          </a:prstGeom>
          <a:noFill/>
          <a:ln w="9525">
            <a:noFill/>
            <a:miter lim="800000"/>
            <a:headEnd/>
            <a:tailEnd/>
          </a:ln>
        </p:spPr>
        <p:txBody>
          <a:bodyPr wrap="none" anchor="ctr">
            <a:spAutoFit/>
          </a:bodyPr>
          <a:lstStyle/>
          <a:p>
            <a:pPr eaLnBrk="0" hangingPunct="0"/>
            <a:endParaRPr lang="en-US"/>
          </a:p>
        </p:txBody>
      </p:sp>
      <p:graphicFrame>
        <p:nvGraphicFramePr>
          <p:cNvPr id="6" name="Diagram 5"/>
          <p:cNvGraphicFramePr/>
          <p:nvPr/>
        </p:nvGraphicFramePr>
        <p:xfrm>
          <a:off x="457200" y="1295400"/>
          <a:ext cx="7772400" cy="4419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p:cNvSpPr>
            <a:spLocks noGrp="1"/>
          </p:cNvSpPr>
          <p:nvPr>
            <p:ph type="title"/>
          </p:nvPr>
        </p:nvSpPr>
        <p:spPr/>
        <p:txBody>
          <a:bodyPr/>
          <a:lstStyle/>
          <a:p>
            <a:pPr eaLnBrk="1" hangingPunct="1"/>
            <a:r>
              <a:rPr lang="en-US" smtClean="0">
                <a:latin typeface="Arial" pitchFamily="34" charset="0"/>
                <a:cs typeface="Arial" pitchFamily="34" charset="0"/>
              </a:rPr>
              <a:t>Sequencing Activity</a:t>
            </a:r>
          </a:p>
        </p:txBody>
      </p:sp>
      <p:graphicFrame>
        <p:nvGraphicFramePr>
          <p:cNvPr id="7" name="Diagram 6"/>
          <p:cNvGraphicFramePr/>
          <p:nvPr/>
        </p:nvGraphicFramePr>
        <p:xfrm>
          <a:off x="381000" y="1371600"/>
          <a:ext cx="8305800" cy="4572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p:nvPr>
        </p:nvSpPr>
        <p:spPr/>
        <p:txBody>
          <a:bodyPr/>
          <a:lstStyle/>
          <a:p>
            <a:pPr algn="ctr" eaLnBrk="1" hangingPunct="1"/>
            <a:r>
              <a:rPr lang="en-US" dirty="0" smtClean="0">
                <a:latin typeface="Arial" pitchFamily="34" charset="0"/>
                <a:cs typeface="Arial" pitchFamily="34" charset="0"/>
              </a:rPr>
              <a:t>Sequencing Activity</a:t>
            </a:r>
          </a:p>
        </p:txBody>
      </p:sp>
      <p:graphicFrame>
        <p:nvGraphicFramePr>
          <p:cNvPr id="5" name="Diagram 4"/>
          <p:cNvGraphicFramePr/>
          <p:nvPr/>
        </p:nvGraphicFramePr>
        <p:xfrm>
          <a:off x="685800" y="1752600"/>
          <a:ext cx="7639050" cy="37719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7" name="Content Placeholder 4"/>
          <p:cNvGraphicFramePr>
            <a:graphicFrameLocks/>
          </p:cNvGraphicFramePr>
          <p:nvPr/>
        </p:nvGraphicFramePr>
        <p:xfrm>
          <a:off x="457200" y="381000"/>
          <a:ext cx="990600" cy="68580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pPr eaLnBrk="1" hangingPunct="1"/>
            <a:r>
              <a:rPr lang="en-US" smtClean="0">
                <a:latin typeface="Arial" pitchFamily="34" charset="0"/>
                <a:cs typeface="Arial" pitchFamily="34" charset="0"/>
              </a:rPr>
              <a:t>Arts Video Clip</a:t>
            </a:r>
          </a:p>
        </p:txBody>
      </p:sp>
      <p:pic>
        <p:nvPicPr>
          <p:cNvPr id="29699" name="Picture 2" descr="C:\Documents and Settings\bwhiteman\Local Settings\Temporary Internet Files\Content.IE5\9D186TGL\MC900432653[1].png">
            <a:hlinkClick r:id="rId3"/>
          </p:cNvPr>
          <p:cNvPicPr>
            <a:picLocks noGrp="1" noChangeAspect="1" noChangeArrowheads="1"/>
          </p:cNvPicPr>
          <p:nvPr>
            <p:ph sz="half" idx="1"/>
          </p:nvPr>
        </p:nvPicPr>
        <p:blipFill>
          <a:blip r:embed="rId4" cstate="print"/>
          <a:srcRect/>
          <a:stretch>
            <a:fillRect/>
          </a:stretch>
        </p:blipFill>
        <p:spPr>
          <a:xfrm>
            <a:off x="7010400" y="4953000"/>
            <a:ext cx="1066800" cy="1066800"/>
          </a:xfrm>
        </p:spPr>
      </p:pic>
      <p:sp>
        <p:nvSpPr>
          <p:cNvPr id="6" name="Content Placeholder 5"/>
          <p:cNvSpPr>
            <a:spLocks noGrp="1"/>
          </p:cNvSpPr>
          <p:nvPr>
            <p:ph sz="half" idx="2"/>
          </p:nvPr>
        </p:nvSpPr>
        <p:spPr>
          <a:xfrm>
            <a:off x="457200" y="1447800"/>
            <a:ext cx="8229600" cy="4559491"/>
          </a:xfrm>
        </p:spPr>
        <p:txBody>
          <a:bodyPr/>
          <a:lstStyle/>
          <a:p>
            <a:r>
              <a:rPr lang="en-US" dirty="0" smtClean="0">
                <a:hlinkClick r:id="rId5"/>
              </a:rPr>
              <a:t>http://www.teachertube.com/viewVideo.php?video_id=77822&amp;title=2nd_Grade_Art_Lesson</a:t>
            </a:r>
            <a:endParaRPr lang="en-US" dirty="0" smtClean="0"/>
          </a:p>
          <a:p>
            <a:endParaRPr lang="en-US" dirty="0" smtClean="0"/>
          </a:p>
          <a:p>
            <a:r>
              <a:rPr lang="en-US" dirty="0" smtClean="0"/>
              <a:t>“Ad” alert – this video may be preceded by a brief advertisement.</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7"/>
          <p:cNvGrpSpPr>
            <a:grpSpLocks/>
          </p:cNvGrpSpPr>
          <p:nvPr/>
        </p:nvGrpSpPr>
        <p:grpSpPr bwMode="auto">
          <a:xfrm>
            <a:off x="1676400" y="228600"/>
            <a:ext cx="5192713" cy="5110163"/>
            <a:chOff x="1976027" y="874022"/>
            <a:chExt cx="5191945" cy="5109955"/>
          </a:xfrm>
        </p:grpSpPr>
        <p:sp>
          <p:nvSpPr>
            <p:cNvPr id="23" name="Block Arc 22"/>
            <p:cNvSpPr/>
            <p:nvPr/>
          </p:nvSpPr>
          <p:spPr>
            <a:xfrm>
              <a:off x="2348948" y="1537875"/>
              <a:ext cx="4446102" cy="4446102"/>
            </a:xfrm>
            <a:prstGeom prst="blockArc">
              <a:avLst>
                <a:gd name="adj1" fmla="val 9000000"/>
                <a:gd name="adj2" fmla="val 16200000"/>
                <a:gd name="adj3" fmla="val 4634"/>
              </a:avLst>
            </a:prstGeom>
            <a:scene3d>
              <a:camera prst="orthographicFront"/>
              <a:lightRig rig="flat" dir="t"/>
            </a:scene3d>
            <a:sp3d z="-80000" prstMaterial="plastic">
              <a:bevelT w="50800" h="50800"/>
              <a:bevelB w="25400" h="25400" prst="angle"/>
            </a:sp3d>
          </p:spPr>
          <p:style>
            <a:lnRef idx="0">
              <a:schemeClr val="dk1">
                <a:tint val="60000"/>
                <a:hueOff val="0"/>
                <a:satOff val="0"/>
                <a:lumOff val="0"/>
                <a:alphaOff val="0"/>
              </a:schemeClr>
            </a:lnRef>
            <a:fillRef idx="3">
              <a:schemeClr val="dk1">
                <a:tint val="60000"/>
                <a:hueOff val="0"/>
                <a:satOff val="0"/>
                <a:lumOff val="0"/>
                <a:alphaOff val="0"/>
              </a:schemeClr>
            </a:fillRef>
            <a:effectRef idx="2">
              <a:schemeClr val="dk1">
                <a:tint val="60000"/>
                <a:hueOff val="0"/>
                <a:satOff val="0"/>
                <a:lumOff val="0"/>
                <a:alphaOff val="0"/>
              </a:schemeClr>
            </a:effectRef>
            <a:fontRef idx="minor">
              <a:schemeClr val="dk1">
                <a:hueOff val="0"/>
                <a:satOff val="0"/>
                <a:lumOff val="0"/>
                <a:alphaOff val="0"/>
              </a:schemeClr>
            </a:fontRef>
          </p:style>
        </p:sp>
        <p:sp>
          <p:nvSpPr>
            <p:cNvPr id="24" name="Block Arc 23"/>
            <p:cNvSpPr/>
            <p:nvPr/>
          </p:nvSpPr>
          <p:spPr>
            <a:xfrm>
              <a:off x="2348948" y="1537875"/>
              <a:ext cx="4446102" cy="4446102"/>
            </a:xfrm>
            <a:prstGeom prst="blockArc">
              <a:avLst>
                <a:gd name="adj1" fmla="val 1800000"/>
                <a:gd name="adj2" fmla="val 9000000"/>
                <a:gd name="adj3" fmla="val 4634"/>
              </a:avLst>
            </a:prstGeom>
            <a:scene3d>
              <a:camera prst="orthographicFront"/>
              <a:lightRig rig="flat" dir="t"/>
            </a:scene3d>
            <a:sp3d z="-80000" prstMaterial="plastic">
              <a:bevelT w="50800" h="50800"/>
              <a:bevelB w="25400" h="25400" prst="angle"/>
            </a:sp3d>
          </p:spPr>
          <p:style>
            <a:lnRef idx="0">
              <a:schemeClr val="dk1">
                <a:tint val="60000"/>
                <a:hueOff val="0"/>
                <a:satOff val="0"/>
                <a:lumOff val="0"/>
                <a:alphaOff val="0"/>
              </a:schemeClr>
            </a:lnRef>
            <a:fillRef idx="3">
              <a:schemeClr val="dk1">
                <a:tint val="60000"/>
                <a:hueOff val="0"/>
                <a:satOff val="0"/>
                <a:lumOff val="0"/>
                <a:alphaOff val="0"/>
              </a:schemeClr>
            </a:fillRef>
            <a:effectRef idx="2">
              <a:schemeClr val="dk1">
                <a:tint val="60000"/>
                <a:hueOff val="0"/>
                <a:satOff val="0"/>
                <a:lumOff val="0"/>
                <a:alphaOff val="0"/>
              </a:schemeClr>
            </a:effectRef>
            <a:fontRef idx="minor">
              <a:schemeClr val="dk1">
                <a:hueOff val="0"/>
                <a:satOff val="0"/>
                <a:lumOff val="0"/>
                <a:alphaOff val="0"/>
              </a:schemeClr>
            </a:fontRef>
          </p:style>
        </p:sp>
        <p:sp>
          <p:nvSpPr>
            <p:cNvPr id="25" name="Block Arc 24"/>
            <p:cNvSpPr/>
            <p:nvPr/>
          </p:nvSpPr>
          <p:spPr>
            <a:xfrm>
              <a:off x="2348948" y="1537875"/>
              <a:ext cx="4446102" cy="4446102"/>
            </a:xfrm>
            <a:prstGeom prst="blockArc">
              <a:avLst>
                <a:gd name="adj1" fmla="val 16200000"/>
                <a:gd name="adj2" fmla="val 1800000"/>
                <a:gd name="adj3" fmla="val 4634"/>
              </a:avLst>
            </a:prstGeom>
            <a:scene3d>
              <a:camera prst="orthographicFront"/>
              <a:lightRig rig="flat" dir="t"/>
            </a:scene3d>
            <a:sp3d z="-80000" prstMaterial="plastic">
              <a:bevelT w="50800" h="50800"/>
              <a:bevelB w="25400" h="25400" prst="angle"/>
            </a:sp3d>
          </p:spPr>
          <p:style>
            <a:lnRef idx="0">
              <a:schemeClr val="dk1">
                <a:tint val="60000"/>
                <a:hueOff val="0"/>
                <a:satOff val="0"/>
                <a:lumOff val="0"/>
                <a:alphaOff val="0"/>
              </a:schemeClr>
            </a:lnRef>
            <a:fillRef idx="3">
              <a:schemeClr val="dk1">
                <a:tint val="60000"/>
                <a:hueOff val="0"/>
                <a:satOff val="0"/>
                <a:lumOff val="0"/>
                <a:alphaOff val="0"/>
              </a:schemeClr>
            </a:fillRef>
            <a:effectRef idx="2">
              <a:schemeClr val="dk1">
                <a:tint val="60000"/>
                <a:hueOff val="0"/>
                <a:satOff val="0"/>
                <a:lumOff val="0"/>
                <a:alphaOff val="0"/>
              </a:schemeClr>
            </a:effectRef>
            <a:fontRef idx="minor">
              <a:schemeClr val="dk1">
                <a:hueOff val="0"/>
                <a:satOff val="0"/>
                <a:lumOff val="0"/>
                <a:alphaOff val="0"/>
              </a:schemeClr>
            </a:fontRef>
          </p:style>
        </p:sp>
        <p:grpSp>
          <p:nvGrpSpPr>
            <p:cNvPr id="3" name="Group 25"/>
            <p:cNvGrpSpPr/>
            <p:nvPr/>
          </p:nvGrpSpPr>
          <p:grpSpPr>
            <a:xfrm>
              <a:off x="3550059" y="2738986"/>
              <a:ext cx="2043881" cy="2043881"/>
              <a:chOff x="2972209" y="1865105"/>
              <a:chExt cx="2043881" cy="2043881"/>
            </a:xfrm>
            <a:scene3d>
              <a:camera prst="orthographicFront"/>
              <a:lightRig rig="flat" dir="t"/>
            </a:scene3d>
          </p:grpSpPr>
          <p:sp>
            <p:nvSpPr>
              <p:cNvPr id="36" name="Oval 35"/>
              <p:cNvSpPr/>
              <p:nvPr/>
            </p:nvSpPr>
            <p:spPr>
              <a:xfrm>
                <a:off x="2972209" y="1865105"/>
                <a:ext cx="2043881" cy="2043881"/>
              </a:xfrm>
              <a:prstGeom prst="ellipse">
                <a:avLst/>
              </a:prstGeom>
              <a:sp3d prstMaterial="plastic">
                <a:bevelT w="120900" h="88900"/>
                <a:bevelB w="88900" h="31750" prst="angle"/>
              </a:sp3d>
            </p:spPr>
            <p:style>
              <a:lnRef idx="0">
                <a:schemeClr val="dk1">
                  <a:shade val="80000"/>
                  <a:hueOff val="0"/>
                  <a:satOff val="0"/>
                  <a:lumOff val="0"/>
                  <a:alphaOff val="0"/>
                </a:schemeClr>
              </a:lnRef>
              <a:fillRef idx="3">
                <a:schemeClr val="lt1">
                  <a:hueOff val="0"/>
                  <a:satOff val="0"/>
                  <a:lumOff val="0"/>
                  <a:alphaOff val="0"/>
                </a:schemeClr>
              </a:fillRef>
              <a:effectRef idx="2">
                <a:schemeClr val="lt1">
                  <a:hueOff val="0"/>
                  <a:satOff val="0"/>
                  <a:lumOff val="0"/>
                  <a:alphaOff val="0"/>
                </a:schemeClr>
              </a:effectRef>
              <a:fontRef idx="minor">
                <a:schemeClr val="dk1">
                  <a:hueOff val="0"/>
                  <a:satOff val="0"/>
                  <a:lumOff val="0"/>
                  <a:alphaOff val="0"/>
                </a:schemeClr>
              </a:fontRef>
            </p:style>
          </p:sp>
          <p:sp>
            <p:nvSpPr>
              <p:cNvPr id="37" name="Oval 7"/>
              <p:cNvSpPr/>
              <p:nvPr/>
            </p:nvSpPr>
            <p:spPr>
              <a:xfrm>
                <a:off x="3271529" y="2164424"/>
                <a:ext cx="1445241" cy="1445243"/>
              </a:xfrm>
              <a:prstGeom prst="rect">
                <a:avLst/>
              </a:prstGeom>
              <a:sp3d/>
            </p:spPr>
            <p:style>
              <a:lnRef idx="0">
                <a:scrgbClr r="0" g="0" b="0"/>
              </a:lnRef>
              <a:fillRef idx="0">
                <a:scrgbClr r="0" g="0" b="0"/>
              </a:fillRef>
              <a:effectRef idx="0">
                <a:scrgbClr r="0" g="0" b="0"/>
              </a:effectRef>
              <a:fontRef idx="minor">
                <a:schemeClr val="dk1">
                  <a:hueOff val="0"/>
                  <a:satOff val="0"/>
                  <a:lumOff val="0"/>
                  <a:alphaOff val="0"/>
                </a:schemeClr>
              </a:fontRef>
            </p:style>
            <p:txBody>
              <a:bodyPr lIns="36830" tIns="36830" rIns="36830" bIns="36830" spcCol="1270" anchor="ctr"/>
              <a:lstStyle/>
              <a:p>
                <a:pPr algn="ctr" defTabSz="1289050">
                  <a:lnSpc>
                    <a:spcPct val="90000"/>
                  </a:lnSpc>
                  <a:spcAft>
                    <a:spcPct val="35000"/>
                  </a:spcAft>
                  <a:defRPr/>
                </a:pPr>
                <a:r>
                  <a:rPr lang="en-US" sz="2400" dirty="0"/>
                  <a:t>Standard</a:t>
                </a:r>
              </a:p>
            </p:txBody>
          </p:sp>
        </p:grpSp>
        <p:grpSp>
          <p:nvGrpSpPr>
            <p:cNvPr id="4" name="Group 26"/>
            <p:cNvGrpSpPr/>
            <p:nvPr/>
          </p:nvGrpSpPr>
          <p:grpSpPr>
            <a:xfrm>
              <a:off x="3856641" y="874022"/>
              <a:ext cx="1430717" cy="1430717"/>
              <a:chOff x="3278791" y="141"/>
              <a:chExt cx="1430717" cy="1430717"/>
            </a:xfrm>
            <a:scene3d>
              <a:camera prst="orthographicFront"/>
              <a:lightRig rig="flat" dir="t"/>
            </a:scene3d>
          </p:grpSpPr>
          <p:sp>
            <p:nvSpPr>
              <p:cNvPr id="34" name="Oval 33"/>
              <p:cNvSpPr/>
              <p:nvPr/>
            </p:nvSpPr>
            <p:spPr>
              <a:xfrm>
                <a:off x="3278791" y="141"/>
                <a:ext cx="1430717" cy="1430717"/>
              </a:xfrm>
              <a:prstGeom prst="ellipse">
                <a:avLst/>
              </a:prstGeom>
              <a:sp3d prstMaterial="plastic">
                <a:bevelT w="120900" h="88900"/>
                <a:bevelB w="88900" h="31750" prst="angle"/>
              </a:sp3d>
            </p:spPr>
            <p:style>
              <a:lnRef idx="0">
                <a:schemeClr val="dk1">
                  <a:shade val="80000"/>
                  <a:hueOff val="0"/>
                  <a:satOff val="0"/>
                  <a:lumOff val="0"/>
                  <a:alphaOff val="0"/>
                </a:schemeClr>
              </a:lnRef>
              <a:fillRef idx="3">
                <a:schemeClr val="lt1">
                  <a:hueOff val="0"/>
                  <a:satOff val="0"/>
                  <a:lumOff val="0"/>
                  <a:alphaOff val="0"/>
                </a:schemeClr>
              </a:fillRef>
              <a:effectRef idx="2">
                <a:schemeClr val="lt1">
                  <a:hueOff val="0"/>
                  <a:satOff val="0"/>
                  <a:lumOff val="0"/>
                  <a:alphaOff val="0"/>
                </a:schemeClr>
              </a:effectRef>
              <a:fontRef idx="minor">
                <a:schemeClr val="dk1">
                  <a:hueOff val="0"/>
                  <a:satOff val="0"/>
                  <a:lumOff val="0"/>
                  <a:alphaOff val="0"/>
                </a:schemeClr>
              </a:fontRef>
            </p:style>
          </p:sp>
          <p:sp>
            <p:nvSpPr>
              <p:cNvPr id="35" name="Oval 9"/>
              <p:cNvSpPr/>
              <p:nvPr/>
            </p:nvSpPr>
            <p:spPr>
              <a:xfrm>
                <a:off x="3488315" y="209665"/>
                <a:ext cx="1011669" cy="1011669"/>
              </a:xfrm>
              <a:prstGeom prst="rect">
                <a:avLst/>
              </a:prstGeom>
              <a:sp3d/>
            </p:spPr>
            <p:style>
              <a:lnRef idx="0">
                <a:scrgbClr r="0" g="0" b="0"/>
              </a:lnRef>
              <a:fillRef idx="0">
                <a:scrgbClr r="0" g="0" b="0"/>
              </a:fillRef>
              <a:effectRef idx="0">
                <a:scrgbClr r="0" g="0" b="0"/>
              </a:effectRef>
              <a:fontRef idx="minor">
                <a:schemeClr val="dk1">
                  <a:hueOff val="0"/>
                  <a:satOff val="0"/>
                  <a:lumOff val="0"/>
                  <a:alphaOff val="0"/>
                </a:schemeClr>
              </a:fontRef>
            </p:style>
            <p:txBody>
              <a:bodyPr lIns="17780" tIns="17780" rIns="17780" bIns="17780" spcCol="1270" anchor="ctr"/>
              <a:lstStyle/>
              <a:p>
                <a:pPr algn="ctr" defTabSz="622300">
                  <a:lnSpc>
                    <a:spcPct val="90000"/>
                  </a:lnSpc>
                  <a:spcAft>
                    <a:spcPct val="35000"/>
                  </a:spcAft>
                  <a:defRPr/>
                </a:pPr>
                <a:r>
                  <a:rPr lang="en-US" sz="1400"/>
                  <a:t>How I teach this standard</a:t>
                </a:r>
              </a:p>
            </p:txBody>
          </p:sp>
        </p:grpSp>
        <p:grpSp>
          <p:nvGrpSpPr>
            <p:cNvPr id="5" name="Group 27"/>
            <p:cNvGrpSpPr/>
            <p:nvPr/>
          </p:nvGrpSpPr>
          <p:grpSpPr>
            <a:xfrm>
              <a:off x="5737255" y="4131341"/>
              <a:ext cx="1430717" cy="1430717"/>
              <a:chOff x="5159405" y="3257460"/>
              <a:chExt cx="1430717" cy="1430717"/>
            </a:xfrm>
            <a:scene3d>
              <a:camera prst="orthographicFront"/>
              <a:lightRig rig="flat" dir="t"/>
            </a:scene3d>
          </p:grpSpPr>
          <p:sp>
            <p:nvSpPr>
              <p:cNvPr id="32" name="Oval 31"/>
              <p:cNvSpPr/>
              <p:nvPr/>
            </p:nvSpPr>
            <p:spPr>
              <a:xfrm>
                <a:off x="5159405" y="3257460"/>
                <a:ext cx="1430717" cy="1430717"/>
              </a:xfrm>
              <a:prstGeom prst="ellipse">
                <a:avLst/>
              </a:prstGeom>
              <a:sp3d prstMaterial="plastic">
                <a:bevelT w="120900" h="88900"/>
                <a:bevelB w="88900" h="31750" prst="angle"/>
              </a:sp3d>
            </p:spPr>
            <p:style>
              <a:lnRef idx="0">
                <a:schemeClr val="dk1">
                  <a:shade val="80000"/>
                  <a:hueOff val="0"/>
                  <a:satOff val="0"/>
                  <a:lumOff val="0"/>
                  <a:alphaOff val="0"/>
                </a:schemeClr>
              </a:lnRef>
              <a:fillRef idx="3">
                <a:schemeClr val="lt1">
                  <a:hueOff val="0"/>
                  <a:satOff val="0"/>
                  <a:lumOff val="0"/>
                  <a:alphaOff val="0"/>
                </a:schemeClr>
              </a:fillRef>
              <a:effectRef idx="2">
                <a:schemeClr val="lt1">
                  <a:hueOff val="0"/>
                  <a:satOff val="0"/>
                  <a:lumOff val="0"/>
                  <a:alphaOff val="0"/>
                </a:schemeClr>
              </a:effectRef>
              <a:fontRef idx="minor">
                <a:schemeClr val="dk1">
                  <a:hueOff val="0"/>
                  <a:satOff val="0"/>
                  <a:lumOff val="0"/>
                  <a:alphaOff val="0"/>
                </a:schemeClr>
              </a:fontRef>
            </p:style>
          </p:sp>
          <p:sp>
            <p:nvSpPr>
              <p:cNvPr id="33" name="Oval 11"/>
              <p:cNvSpPr/>
              <p:nvPr/>
            </p:nvSpPr>
            <p:spPr>
              <a:xfrm>
                <a:off x="5368929" y="3466984"/>
                <a:ext cx="1011669" cy="1011669"/>
              </a:xfrm>
              <a:prstGeom prst="rect">
                <a:avLst/>
              </a:prstGeom>
              <a:sp3d/>
            </p:spPr>
            <p:style>
              <a:lnRef idx="0">
                <a:scrgbClr r="0" g="0" b="0"/>
              </a:lnRef>
              <a:fillRef idx="0">
                <a:scrgbClr r="0" g="0" b="0"/>
              </a:fillRef>
              <a:effectRef idx="0">
                <a:scrgbClr r="0" g="0" b="0"/>
              </a:effectRef>
              <a:fontRef idx="minor">
                <a:schemeClr val="dk1">
                  <a:hueOff val="0"/>
                  <a:satOff val="0"/>
                  <a:lumOff val="0"/>
                  <a:alphaOff val="0"/>
                </a:schemeClr>
              </a:fontRef>
            </p:style>
            <p:txBody>
              <a:bodyPr lIns="17780" tIns="17780" rIns="17780" bIns="17780" spcCol="1270" anchor="ctr"/>
              <a:lstStyle/>
              <a:p>
                <a:pPr algn="ctr" defTabSz="622300">
                  <a:lnSpc>
                    <a:spcPct val="90000"/>
                  </a:lnSpc>
                  <a:spcAft>
                    <a:spcPct val="35000"/>
                  </a:spcAft>
                  <a:defRPr/>
                </a:pPr>
                <a:r>
                  <a:rPr lang="en-US" sz="1400"/>
                  <a:t>How this standard is reflected in student work</a:t>
                </a:r>
              </a:p>
            </p:txBody>
          </p:sp>
        </p:grpSp>
        <p:grpSp>
          <p:nvGrpSpPr>
            <p:cNvPr id="6" name="Group 28"/>
            <p:cNvGrpSpPr/>
            <p:nvPr/>
          </p:nvGrpSpPr>
          <p:grpSpPr>
            <a:xfrm>
              <a:off x="1976027" y="4131341"/>
              <a:ext cx="1430717" cy="1430717"/>
              <a:chOff x="1398177" y="3257460"/>
              <a:chExt cx="1430717" cy="1430717"/>
            </a:xfrm>
            <a:scene3d>
              <a:camera prst="orthographicFront"/>
              <a:lightRig rig="flat" dir="t"/>
            </a:scene3d>
          </p:grpSpPr>
          <p:sp>
            <p:nvSpPr>
              <p:cNvPr id="30" name="Oval 29"/>
              <p:cNvSpPr/>
              <p:nvPr/>
            </p:nvSpPr>
            <p:spPr>
              <a:xfrm>
                <a:off x="1398177" y="3257460"/>
                <a:ext cx="1430717" cy="1430717"/>
              </a:xfrm>
              <a:prstGeom prst="ellipse">
                <a:avLst/>
              </a:prstGeom>
              <a:sp3d prstMaterial="plastic">
                <a:bevelT w="120900" h="88900"/>
                <a:bevelB w="88900" h="31750" prst="angle"/>
              </a:sp3d>
            </p:spPr>
            <p:style>
              <a:lnRef idx="0">
                <a:schemeClr val="dk1">
                  <a:shade val="80000"/>
                  <a:hueOff val="0"/>
                  <a:satOff val="0"/>
                  <a:lumOff val="0"/>
                  <a:alphaOff val="0"/>
                </a:schemeClr>
              </a:lnRef>
              <a:fillRef idx="3">
                <a:schemeClr val="lt1">
                  <a:hueOff val="0"/>
                  <a:satOff val="0"/>
                  <a:lumOff val="0"/>
                  <a:alphaOff val="0"/>
                </a:schemeClr>
              </a:fillRef>
              <a:effectRef idx="2">
                <a:schemeClr val="lt1">
                  <a:hueOff val="0"/>
                  <a:satOff val="0"/>
                  <a:lumOff val="0"/>
                  <a:alphaOff val="0"/>
                </a:schemeClr>
              </a:effectRef>
              <a:fontRef idx="minor">
                <a:schemeClr val="dk1">
                  <a:hueOff val="0"/>
                  <a:satOff val="0"/>
                  <a:lumOff val="0"/>
                  <a:alphaOff val="0"/>
                </a:schemeClr>
              </a:fontRef>
            </p:style>
          </p:sp>
          <p:sp>
            <p:nvSpPr>
              <p:cNvPr id="31" name="Oval 13"/>
              <p:cNvSpPr/>
              <p:nvPr/>
            </p:nvSpPr>
            <p:spPr>
              <a:xfrm>
                <a:off x="1607701" y="3466984"/>
                <a:ext cx="1011669" cy="1011669"/>
              </a:xfrm>
              <a:prstGeom prst="rect">
                <a:avLst/>
              </a:prstGeom>
              <a:sp3d/>
            </p:spPr>
            <p:style>
              <a:lnRef idx="0">
                <a:scrgbClr r="0" g="0" b="0"/>
              </a:lnRef>
              <a:fillRef idx="0">
                <a:scrgbClr r="0" g="0" b="0"/>
              </a:fillRef>
              <a:effectRef idx="0">
                <a:scrgbClr r="0" g="0" b="0"/>
              </a:effectRef>
              <a:fontRef idx="minor">
                <a:schemeClr val="dk1">
                  <a:hueOff val="0"/>
                  <a:satOff val="0"/>
                  <a:lumOff val="0"/>
                  <a:alphaOff val="0"/>
                </a:schemeClr>
              </a:fontRef>
            </p:style>
            <p:txBody>
              <a:bodyPr lIns="17780" tIns="17780" rIns="17780" bIns="17780" spcCol="1270" anchor="ctr"/>
              <a:lstStyle/>
              <a:p>
                <a:pPr algn="ctr" defTabSz="622300">
                  <a:lnSpc>
                    <a:spcPct val="90000"/>
                  </a:lnSpc>
                  <a:spcAft>
                    <a:spcPct val="35000"/>
                  </a:spcAft>
                  <a:defRPr/>
                </a:pPr>
                <a:r>
                  <a:rPr lang="en-US" sz="1400"/>
                  <a:t>How this standard is assessed:</a:t>
                </a:r>
              </a:p>
              <a:p>
                <a:pPr algn="ctr" defTabSz="622300">
                  <a:lnSpc>
                    <a:spcPct val="90000"/>
                  </a:lnSpc>
                  <a:spcAft>
                    <a:spcPct val="35000"/>
                  </a:spcAft>
                  <a:defRPr/>
                </a:pPr>
                <a:r>
                  <a:rPr lang="en-US" sz="1000"/>
                  <a:t>formative</a:t>
                </a:r>
              </a:p>
              <a:p>
                <a:pPr algn="ctr" defTabSz="622300">
                  <a:lnSpc>
                    <a:spcPct val="90000"/>
                  </a:lnSpc>
                  <a:spcAft>
                    <a:spcPct val="35000"/>
                  </a:spcAft>
                  <a:defRPr/>
                </a:pPr>
                <a:r>
                  <a:rPr lang="en-US" sz="1000"/>
                  <a:t>benchmark</a:t>
                </a:r>
              </a:p>
              <a:p>
                <a:pPr algn="ctr" defTabSz="622300">
                  <a:lnSpc>
                    <a:spcPct val="90000"/>
                  </a:lnSpc>
                  <a:spcAft>
                    <a:spcPct val="35000"/>
                  </a:spcAft>
                  <a:defRPr/>
                </a:pPr>
                <a:r>
                  <a:rPr lang="en-US" sz="1000"/>
                  <a:t>summative</a:t>
                </a:r>
              </a:p>
            </p:txBody>
          </p:sp>
        </p:grpSp>
      </p:grpSp>
      <p:sp>
        <p:nvSpPr>
          <p:cNvPr id="30723" name="AutoShape 2"/>
          <p:cNvSpPr>
            <a:spLocks noChangeArrowheads="1"/>
          </p:cNvSpPr>
          <p:nvPr/>
        </p:nvSpPr>
        <p:spPr bwMode="auto">
          <a:xfrm rot="-3962082">
            <a:off x="2193131" y="2486820"/>
            <a:ext cx="1311275" cy="315912"/>
          </a:xfrm>
          <a:prstGeom prst="curvedDownArrow">
            <a:avLst>
              <a:gd name="adj1" fmla="val 83015"/>
              <a:gd name="adj2" fmla="val 166030"/>
              <a:gd name="adj3" fmla="val 33333"/>
            </a:avLst>
          </a:prstGeom>
          <a:solidFill>
            <a:srgbClr val="FFFFFF"/>
          </a:solidFill>
          <a:ln w="9525">
            <a:solidFill>
              <a:srgbClr val="000000"/>
            </a:solidFill>
            <a:miter lim="800000"/>
            <a:headEnd/>
            <a:tailEnd/>
          </a:ln>
        </p:spPr>
        <p:txBody>
          <a:bodyPr/>
          <a:lstStyle/>
          <a:p>
            <a:endParaRPr lang="en-US"/>
          </a:p>
        </p:txBody>
      </p:sp>
      <p:sp>
        <p:nvSpPr>
          <p:cNvPr id="30724" name="AutoShape 3"/>
          <p:cNvSpPr>
            <a:spLocks noChangeArrowheads="1"/>
          </p:cNvSpPr>
          <p:nvPr/>
        </p:nvSpPr>
        <p:spPr bwMode="auto">
          <a:xfrm rot="3673736">
            <a:off x="4999831" y="2516982"/>
            <a:ext cx="1236663" cy="317500"/>
          </a:xfrm>
          <a:prstGeom prst="curvedDownArrow">
            <a:avLst>
              <a:gd name="adj1" fmla="val 77900"/>
              <a:gd name="adj2" fmla="val 155800"/>
              <a:gd name="adj3" fmla="val 33333"/>
            </a:avLst>
          </a:prstGeom>
          <a:solidFill>
            <a:srgbClr val="FFFFFF"/>
          </a:solidFill>
          <a:ln w="9525">
            <a:solidFill>
              <a:srgbClr val="000000"/>
            </a:solidFill>
            <a:miter lim="800000"/>
            <a:headEnd/>
            <a:tailEnd/>
          </a:ln>
        </p:spPr>
        <p:txBody>
          <a:bodyPr/>
          <a:lstStyle/>
          <a:p>
            <a:endParaRPr lang="en-US"/>
          </a:p>
        </p:txBody>
      </p:sp>
      <p:sp>
        <p:nvSpPr>
          <p:cNvPr id="30725" name="Text Box 4"/>
          <p:cNvSpPr txBox="1">
            <a:spLocks noChangeArrowheads="1"/>
          </p:cNvSpPr>
          <p:nvPr/>
        </p:nvSpPr>
        <p:spPr bwMode="auto">
          <a:xfrm>
            <a:off x="3657600" y="1676400"/>
            <a:ext cx="1411288" cy="315913"/>
          </a:xfrm>
          <a:prstGeom prst="rect">
            <a:avLst/>
          </a:prstGeom>
          <a:noFill/>
          <a:ln w="9525">
            <a:noFill/>
            <a:miter lim="800000"/>
            <a:headEnd/>
            <a:tailEnd/>
          </a:ln>
        </p:spPr>
        <p:txBody>
          <a:bodyPr/>
          <a:lstStyle/>
          <a:p>
            <a:pPr>
              <a:spcAft>
                <a:spcPts val="1000"/>
              </a:spcAft>
            </a:pPr>
            <a:r>
              <a:rPr lang="en-US" sz="1400">
                <a:latin typeface="Calibri" pitchFamily="34" charset="0"/>
              </a:rPr>
              <a:t>Differentiation</a:t>
            </a:r>
            <a:endParaRPr lang="en-US"/>
          </a:p>
        </p:txBody>
      </p:sp>
      <p:sp>
        <p:nvSpPr>
          <p:cNvPr id="30726" name="Text Box 5"/>
          <p:cNvSpPr txBox="1">
            <a:spLocks noChangeArrowheads="1"/>
          </p:cNvSpPr>
          <p:nvPr/>
        </p:nvSpPr>
        <p:spPr bwMode="auto">
          <a:xfrm>
            <a:off x="3200400" y="4419600"/>
            <a:ext cx="2133600" cy="255588"/>
          </a:xfrm>
          <a:prstGeom prst="rect">
            <a:avLst/>
          </a:prstGeom>
          <a:noFill/>
          <a:ln w="9525">
            <a:noFill/>
            <a:miter lim="800000"/>
            <a:headEnd/>
            <a:tailEnd/>
          </a:ln>
        </p:spPr>
        <p:txBody>
          <a:bodyPr/>
          <a:lstStyle/>
          <a:p>
            <a:pPr algn="ctr">
              <a:spcAft>
                <a:spcPts val="1000"/>
              </a:spcAft>
            </a:pPr>
            <a:r>
              <a:rPr lang="en-US" sz="1400">
                <a:latin typeface="Calibri" pitchFamily="34" charset="0"/>
              </a:rPr>
              <a:t>Connections</a:t>
            </a:r>
            <a:endParaRPr lang="en-US"/>
          </a:p>
        </p:txBody>
      </p:sp>
      <p:sp>
        <p:nvSpPr>
          <p:cNvPr id="22" name="4-Point Star 21"/>
          <p:cNvSpPr/>
          <p:nvPr/>
        </p:nvSpPr>
        <p:spPr>
          <a:xfrm>
            <a:off x="7848600" y="304800"/>
            <a:ext cx="609600" cy="685800"/>
          </a:xfrm>
          <a:prstGeom prst="star4">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00"/>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pPr algn="r" eaLnBrk="1" hangingPunct="1"/>
            <a:r>
              <a:rPr lang="en-US" dirty="0" smtClean="0">
                <a:latin typeface="Arial" pitchFamily="34" charset="0"/>
                <a:cs typeface="Arial" pitchFamily="34" charset="0"/>
              </a:rPr>
              <a:t>Interpretation Chart</a:t>
            </a:r>
          </a:p>
        </p:txBody>
      </p:sp>
      <p:pic>
        <p:nvPicPr>
          <p:cNvPr id="31747" name="Picture 1"/>
          <p:cNvPicPr>
            <a:picLocks noChangeAspect="1" noChangeArrowheads="1"/>
          </p:cNvPicPr>
          <p:nvPr/>
        </p:nvPicPr>
        <p:blipFill>
          <a:blip r:embed="rId3" cstate="print"/>
          <a:srcRect/>
          <a:stretch>
            <a:fillRect/>
          </a:stretch>
        </p:blipFill>
        <p:spPr bwMode="auto">
          <a:xfrm>
            <a:off x="762000" y="1371600"/>
            <a:ext cx="7404100" cy="4516438"/>
          </a:xfrm>
          <a:prstGeom prst="rect">
            <a:avLst/>
          </a:prstGeom>
          <a:noFill/>
          <a:ln w="9525">
            <a:noFill/>
            <a:miter lim="800000"/>
            <a:headEnd/>
            <a:tailEnd/>
          </a:ln>
        </p:spPr>
      </p:pic>
      <p:graphicFrame>
        <p:nvGraphicFramePr>
          <p:cNvPr id="6" name="Content Placeholder 4"/>
          <p:cNvGraphicFramePr>
            <a:graphicFrameLocks/>
          </p:cNvGraphicFramePr>
          <p:nvPr/>
        </p:nvGraphicFramePr>
        <p:xfrm>
          <a:off x="457200" y="304800"/>
          <a:ext cx="990600" cy="6858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pPr eaLnBrk="1" hangingPunct="1"/>
            <a:r>
              <a:rPr lang="en-US" smtClean="0">
                <a:latin typeface="Arial" pitchFamily="34" charset="0"/>
                <a:cs typeface="Arial" pitchFamily="34" charset="0"/>
              </a:rPr>
              <a:t>Unpacking the Standards</a:t>
            </a:r>
          </a:p>
        </p:txBody>
      </p:sp>
      <p:pic>
        <p:nvPicPr>
          <p:cNvPr id="23555" name="Picture 6" descr="C:\Documents and Settings\cebert\Local Settings\Temporary Internet Files\Content.IE5\E2KNJMA7\MP900448874[1].jpg"/>
          <p:cNvPicPr>
            <a:picLocks noChangeAspect="1" noChangeArrowheads="1"/>
          </p:cNvPicPr>
          <p:nvPr/>
        </p:nvPicPr>
        <p:blipFill>
          <a:blip r:embed="rId3" cstate="print"/>
          <a:srcRect/>
          <a:stretch>
            <a:fillRect/>
          </a:stretch>
        </p:blipFill>
        <p:spPr bwMode="auto">
          <a:xfrm>
            <a:off x="4876800" y="1905000"/>
            <a:ext cx="3355975" cy="3581400"/>
          </a:xfrm>
          <a:prstGeom prst="rect">
            <a:avLst/>
          </a:prstGeom>
          <a:noFill/>
          <a:ln w="9525">
            <a:noFill/>
            <a:miter lim="800000"/>
            <a:headEnd/>
            <a:tailEnd/>
          </a:ln>
        </p:spPr>
      </p:pic>
      <p:graphicFrame>
        <p:nvGraphicFramePr>
          <p:cNvPr id="11" name="Diagram 10"/>
          <p:cNvGraphicFramePr/>
          <p:nvPr/>
        </p:nvGraphicFramePr>
        <p:xfrm>
          <a:off x="609600" y="2133600"/>
          <a:ext cx="3962400" cy="3302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23557" name="Content Placeholder 5"/>
          <p:cNvSpPr txBox="1">
            <a:spLocks/>
          </p:cNvSpPr>
          <p:nvPr/>
        </p:nvSpPr>
        <p:spPr bwMode="auto">
          <a:xfrm>
            <a:off x="533400" y="1524000"/>
            <a:ext cx="8229600" cy="4267200"/>
          </a:xfrm>
          <a:prstGeom prst="rect">
            <a:avLst/>
          </a:prstGeom>
          <a:noFill/>
          <a:ln w="9525">
            <a:noFill/>
            <a:miter lim="800000"/>
            <a:headEnd/>
            <a:tailEnd/>
          </a:ln>
        </p:spPr>
        <p:txBody>
          <a:bodyPr/>
          <a:lstStyle/>
          <a:p>
            <a:pPr marL="342900" indent="-342900">
              <a:spcBef>
                <a:spcPct val="20000"/>
              </a:spcBef>
              <a:buFont typeface="Arial" pitchFamily="34" charset="0"/>
              <a:buChar char="•"/>
            </a:pPr>
            <a:endParaRPr lang="en-US" sz="3200">
              <a:solidFill>
                <a:srgbClr val="00457E"/>
              </a:solidFill>
            </a:endParaRPr>
          </a:p>
        </p:txBody>
      </p:sp>
      <p:sp>
        <p:nvSpPr>
          <p:cNvPr id="23559" name="TextBox 12"/>
          <p:cNvSpPr txBox="1">
            <a:spLocks noChangeArrowheads="1"/>
          </p:cNvSpPr>
          <p:nvPr/>
        </p:nvSpPr>
        <p:spPr bwMode="auto">
          <a:xfrm>
            <a:off x="4876800" y="5562600"/>
            <a:ext cx="3505200" cy="369888"/>
          </a:xfrm>
          <a:prstGeom prst="rect">
            <a:avLst/>
          </a:prstGeom>
          <a:noFill/>
          <a:ln w="9525">
            <a:noFill/>
            <a:miter lim="800000"/>
            <a:headEnd/>
            <a:tailEnd/>
          </a:ln>
        </p:spPr>
        <p:txBody>
          <a:bodyPr>
            <a:spAutoFit/>
          </a:bodyPr>
          <a:lstStyle/>
          <a:p>
            <a:pPr algn="ctr"/>
            <a:r>
              <a:rPr lang="en-US">
                <a:hlinkClick r:id="rId9"/>
              </a:rPr>
              <a:t>Unpacking the Standards</a:t>
            </a:r>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20000"/>
          </a:bodyPr>
          <a:lstStyle/>
          <a:p>
            <a:r>
              <a:rPr lang="en-US" dirty="0" smtClean="0">
                <a:hlinkClick r:id="rId3"/>
              </a:rPr>
              <a:t>http://www.ncpublicschools.org/acre/standards/support-tools/#unarts</a:t>
            </a:r>
            <a:endParaRPr lang="en-US" dirty="0" smtClean="0"/>
          </a:p>
          <a:p>
            <a:r>
              <a:rPr lang="en-US" b="1" dirty="0" smtClean="0"/>
              <a:t>Dance</a:t>
            </a:r>
            <a:r>
              <a:rPr lang="en-US" dirty="0" smtClean="0"/>
              <a:t> = </a:t>
            </a:r>
            <a:r>
              <a:rPr lang="en-US" dirty="0" smtClean="0">
                <a:hlinkClick r:id="rId4"/>
              </a:rPr>
              <a:t>http://www.ncpublicschools.org/docs/acre/standards/support-tools/unpacking/arts/dance.pdf</a:t>
            </a:r>
            <a:endParaRPr lang="en-US" dirty="0" smtClean="0"/>
          </a:p>
          <a:p>
            <a:r>
              <a:rPr lang="en-US" b="1" dirty="0" smtClean="0"/>
              <a:t>Music</a:t>
            </a:r>
            <a:r>
              <a:rPr lang="en-US" dirty="0" smtClean="0"/>
              <a:t> = </a:t>
            </a:r>
            <a:r>
              <a:rPr lang="en-US" dirty="0" smtClean="0">
                <a:hlinkClick r:id="rId5"/>
              </a:rPr>
              <a:t>http://www.ncpublicschools.org/docs/acre/standards/support-tools/unpacking/arts/music.pdf</a:t>
            </a:r>
            <a:endParaRPr lang="en-US" dirty="0" smtClean="0"/>
          </a:p>
          <a:p>
            <a:r>
              <a:rPr lang="en-US" b="1" dirty="0" smtClean="0"/>
              <a:t>Theatre Arts </a:t>
            </a:r>
            <a:r>
              <a:rPr lang="en-US" dirty="0" smtClean="0"/>
              <a:t>= </a:t>
            </a:r>
            <a:r>
              <a:rPr lang="en-US" dirty="0" smtClean="0">
                <a:hlinkClick r:id="rId6"/>
              </a:rPr>
              <a:t>http://www.ncpublicschools.org/docs/acre/standards/support-tools/unpacking/arts/theatre.pdf</a:t>
            </a:r>
            <a:endParaRPr lang="en-US" dirty="0" smtClean="0"/>
          </a:p>
          <a:p>
            <a:r>
              <a:rPr lang="en-US" b="1" dirty="0" smtClean="0"/>
              <a:t>Visual Arts </a:t>
            </a:r>
            <a:r>
              <a:rPr lang="en-US" dirty="0" smtClean="0"/>
              <a:t>= </a:t>
            </a:r>
            <a:r>
              <a:rPr lang="en-US" dirty="0" smtClean="0">
                <a:hlinkClick r:id="rId7"/>
              </a:rPr>
              <a:t>http://www.ncpublicschools.org/docs/acre/standards/support-tools/unpacking/arts/visual.pdf</a:t>
            </a:r>
            <a:endParaRPr lang="en-US" dirty="0" smtClean="0"/>
          </a:p>
          <a:p>
            <a:endParaRPr lang="en-US" dirty="0" smtClean="0"/>
          </a:p>
          <a:p>
            <a:endParaRPr lang="en-US" dirty="0"/>
          </a:p>
        </p:txBody>
      </p:sp>
      <p:sp>
        <p:nvSpPr>
          <p:cNvPr id="2" name="Title 1"/>
          <p:cNvSpPr>
            <a:spLocks noGrp="1"/>
          </p:cNvSpPr>
          <p:nvPr>
            <p:ph type="title"/>
          </p:nvPr>
        </p:nvSpPr>
        <p:spPr/>
        <p:txBody>
          <a:bodyPr/>
          <a:lstStyle/>
          <a:p>
            <a:r>
              <a:rPr lang="en-US" dirty="0" smtClean="0"/>
              <a:t>Unpacking the Standards</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normAutofit fontScale="90000"/>
          </a:bodyPr>
          <a:lstStyle/>
          <a:p>
            <a:pPr eaLnBrk="1" hangingPunct="1"/>
            <a:r>
              <a:rPr lang="en-US" smtClean="0">
                <a:latin typeface="Arial" pitchFamily="34" charset="0"/>
                <a:cs typeface="Arial" pitchFamily="34" charset="0"/>
              </a:rPr>
              <a:t>Organization of Unpacking Tools</a:t>
            </a:r>
          </a:p>
        </p:txBody>
      </p:sp>
      <p:pic>
        <p:nvPicPr>
          <p:cNvPr id="24579" name="Picture 4"/>
          <p:cNvPicPr>
            <a:picLocks noChangeAspect="1" noChangeArrowheads="1"/>
          </p:cNvPicPr>
          <p:nvPr/>
        </p:nvPicPr>
        <p:blipFill>
          <a:blip r:embed="rId3" cstate="print"/>
          <a:srcRect/>
          <a:stretch>
            <a:fillRect/>
          </a:stretch>
        </p:blipFill>
        <p:spPr bwMode="auto">
          <a:xfrm>
            <a:off x="533400" y="1524000"/>
            <a:ext cx="8153400" cy="3657600"/>
          </a:xfrm>
          <a:prstGeom prst="rect">
            <a:avLst/>
          </a:prstGeom>
          <a:noFill/>
          <a:ln w="9525">
            <a:noFill/>
            <a:miter lim="800000"/>
            <a:headEnd/>
            <a:tailEnd/>
          </a:ln>
        </p:spPr>
      </p:pic>
      <p:sp>
        <p:nvSpPr>
          <p:cNvPr id="6" name="Slide Number Placeholder 3"/>
          <p:cNvSpPr>
            <a:spLocks noGrp="1"/>
          </p:cNvSpPr>
          <p:nvPr>
            <p:ph type="sldNum" sz="quarter" idx="10"/>
          </p:nvPr>
        </p:nvSpPr>
        <p:spPr>
          <a:xfrm>
            <a:off x="6629400" y="6324600"/>
            <a:ext cx="2133600" cy="365125"/>
          </a:xfrm>
        </p:spPr>
        <p:txBody>
          <a:bodyPr/>
          <a:lstStyle/>
          <a:p>
            <a:pPr>
              <a:defRPr/>
            </a:pP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normAutofit fontScale="90000"/>
          </a:bodyPr>
          <a:lstStyle/>
          <a:p>
            <a:pPr eaLnBrk="1" hangingPunct="1"/>
            <a:r>
              <a:rPr lang="en-US" smtClean="0">
                <a:latin typeface="Arial" pitchFamily="34" charset="0"/>
                <a:cs typeface="Arial" pitchFamily="34" charset="0"/>
              </a:rPr>
              <a:t>Organization of Unpacking Tools</a:t>
            </a:r>
          </a:p>
        </p:txBody>
      </p:sp>
      <p:pic>
        <p:nvPicPr>
          <p:cNvPr id="25603" name="Picture 2"/>
          <p:cNvPicPr>
            <a:picLocks noChangeAspect="1" noChangeArrowheads="1"/>
          </p:cNvPicPr>
          <p:nvPr/>
        </p:nvPicPr>
        <p:blipFill>
          <a:blip r:embed="rId3" cstate="print"/>
          <a:srcRect/>
          <a:stretch>
            <a:fillRect/>
          </a:stretch>
        </p:blipFill>
        <p:spPr bwMode="auto">
          <a:xfrm>
            <a:off x="228600" y="1524000"/>
            <a:ext cx="8655050" cy="3276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457200" y="304800"/>
            <a:ext cx="8229600" cy="914400"/>
          </a:xfrm>
        </p:spPr>
        <p:txBody>
          <a:bodyPr/>
          <a:lstStyle/>
          <a:p>
            <a:pPr eaLnBrk="1" hangingPunct="1"/>
            <a:r>
              <a:rPr lang="en-US" smtClean="0">
                <a:latin typeface="Arial" pitchFamily="34" charset="0"/>
                <a:cs typeface="Arial" pitchFamily="34" charset="0"/>
              </a:rPr>
              <a:t>Unpacking Activity</a:t>
            </a:r>
          </a:p>
        </p:txBody>
      </p:sp>
      <p:sp>
        <p:nvSpPr>
          <p:cNvPr id="26627" name="Content Placeholder 5"/>
          <p:cNvSpPr>
            <a:spLocks noGrp="1"/>
          </p:cNvSpPr>
          <p:nvPr>
            <p:ph idx="1"/>
          </p:nvPr>
        </p:nvSpPr>
        <p:spPr>
          <a:xfrm>
            <a:off x="457200" y="1295400"/>
            <a:ext cx="8229600" cy="4267200"/>
          </a:xfrm>
        </p:spPr>
        <p:txBody>
          <a:bodyPr/>
          <a:lstStyle/>
          <a:p>
            <a:pPr eaLnBrk="1" hangingPunct="1"/>
            <a:r>
              <a:rPr lang="en-US" dirty="0" smtClean="0">
                <a:latin typeface="Arial" pitchFamily="34" charset="0"/>
                <a:cs typeface="Arial" pitchFamily="34" charset="0"/>
              </a:rPr>
              <a:t>Pick one strand to explore for your discipline (dance, music, theatre arts, visual arts)</a:t>
            </a:r>
          </a:p>
          <a:p>
            <a:pPr eaLnBrk="1" hangingPunct="1">
              <a:buFont typeface="Arial" pitchFamily="34" charset="0"/>
              <a:buNone/>
            </a:pPr>
            <a:endParaRPr lang="en-US" sz="1600" dirty="0" smtClean="0">
              <a:latin typeface="Arial" pitchFamily="34" charset="0"/>
              <a:cs typeface="Arial" pitchFamily="34" charset="0"/>
            </a:endParaRPr>
          </a:p>
          <a:p>
            <a:pPr lvl="1" eaLnBrk="1" hangingPunct="1"/>
            <a:r>
              <a:rPr lang="en-US" dirty="0" smtClean="0">
                <a:latin typeface="Arial" pitchFamily="34" charset="0"/>
                <a:cs typeface="Arial" pitchFamily="34" charset="0"/>
              </a:rPr>
              <a:t>What information did you learn about the strand and the unpacked standards, K-12?</a:t>
            </a:r>
          </a:p>
          <a:p>
            <a:pPr lvl="1" eaLnBrk="1" hangingPunct="1">
              <a:buFont typeface="Arial" pitchFamily="34" charset="0"/>
              <a:buNone/>
            </a:pPr>
            <a:endParaRPr lang="en-US" sz="1600" dirty="0" smtClean="0">
              <a:latin typeface="Arial" pitchFamily="34" charset="0"/>
              <a:cs typeface="Arial" pitchFamily="34" charset="0"/>
            </a:endParaRPr>
          </a:p>
          <a:p>
            <a:pPr lvl="1" eaLnBrk="1" hangingPunct="1"/>
            <a:r>
              <a:rPr lang="en-US" dirty="0" smtClean="0">
                <a:latin typeface="Arial" pitchFamily="34" charset="0"/>
                <a:cs typeface="Arial" pitchFamily="34" charset="0"/>
              </a:rPr>
              <a:t>How does this tool help to provide specific clarification of the standards?</a:t>
            </a:r>
          </a:p>
          <a:p>
            <a:pPr lvl="1" eaLnBrk="1" hangingPunct="1"/>
            <a:endParaRPr lang="en-US" dirty="0" smtClean="0">
              <a:latin typeface="Arial" pitchFamily="34" charset="0"/>
              <a:cs typeface="Arial" pitchFamily="34" charset="0"/>
            </a:endParaRPr>
          </a:p>
          <a:p>
            <a:pPr lvl="1" eaLnBrk="1" hangingPunct="1"/>
            <a:r>
              <a:rPr lang="en-US" dirty="0" smtClean="0">
                <a:latin typeface="Arial" pitchFamily="34" charset="0"/>
                <a:cs typeface="Arial" pitchFamily="34" charset="0"/>
              </a:rPr>
              <a:t>Be prepared to post on the discussion board how your instruction will change based on this information.</a:t>
            </a:r>
          </a:p>
          <a:p>
            <a:pPr eaLnBrk="1" hangingPunct="1"/>
            <a:endParaRPr lang="en-US"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5"/>
          <p:cNvSpPr>
            <a:spLocks noGrp="1" noChangeArrowheads="1"/>
          </p:cNvSpPr>
          <p:nvPr>
            <p:ph type="title"/>
          </p:nvPr>
        </p:nvSpPr>
        <p:spPr/>
        <p:txBody>
          <a:bodyPr>
            <a:normAutofit fontScale="90000"/>
          </a:bodyPr>
          <a:lstStyle/>
          <a:p>
            <a:pPr eaLnBrk="1" hangingPunct="1"/>
            <a:r>
              <a:rPr lang="en-US" smtClean="0">
                <a:latin typeface="Arial" pitchFamily="34" charset="0"/>
                <a:cs typeface="Arial" pitchFamily="34" charset="0"/>
              </a:rPr>
              <a:t>Essential Standards Guiding Question</a:t>
            </a:r>
          </a:p>
        </p:txBody>
      </p:sp>
      <p:pic>
        <p:nvPicPr>
          <p:cNvPr id="35843" name="Picture 3" descr="MPj04388110000[1]"/>
          <p:cNvPicPr>
            <a:picLocks noGrp="1" noChangeAspect="1" noChangeArrowheads="1"/>
          </p:cNvPicPr>
          <p:nvPr>
            <p:ph sz="half" idx="1"/>
          </p:nvPr>
        </p:nvPicPr>
        <p:blipFill>
          <a:blip r:embed="rId3" cstate="print"/>
          <a:srcRect/>
          <a:stretch>
            <a:fillRect/>
          </a:stretch>
        </p:blipFill>
        <p:spPr>
          <a:xfrm>
            <a:off x="2943225" y="1600200"/>
            <a:ext cx="3257550" cy="2171700"/>
          </a:xfrm>
        </p:spPr>
      </p:pic>
      <p:sp>
        <p:nvSpPr>
          <p:cNvPr id="35844" name="Rectangle 6"/>
          <p:cNvSpPr>
            <a:spLocks noGrp="1" noChangeArrowheads="1"/>
          </p:cNvSpPr>
          <p:nvPr>
            <p:ph type="body" sz="half" idx="2"/>
          </p:nvPr>
        </p:nvSpPr>
        <p:spPr>
          <a:xfrm>
            <a:off x="304800" y="3924300"/>
            <a:ext cx="8458200" cy="2171700"/>
          </a:xfrm>
        </p:spPr>
        <p:txBody>
          <a:bodyPr/>
          <a:lstStyle/>
          <a:p>
            <a:pPr eaLnBrk="1" hangingPunct="1">
              <a:buFontTx/>
              <a:buNone/>
            </a:pPr>
            <a:r>
              <a:rPr lang="en-US" sz="2600" smtClean="0">
                <a:latin typeface="Arial" pitchFamily="34" charset="0"/>
                <a:cs typeface="Arial" pitchFamily="34" charset="0"/>
              </a:rPr>
              <a:t>	What do students need to know, understand, and be able to do to ensure their success in the future, whether it be the next class, post-secondary, or the world of work?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4" name="Rectangle 6"/>
          <p:cNvSpPr>
            <a:spLocks noGrp="1" noChangeArrowheads="1"/>
          </p:cNvSpPr>
          <p:nvPr>
            <p:ph type="title"/>
          </p:nvPr>
        </p:nvSpPr>
        <p:spPr/>
        <p:txBody>
          <a:bodyPr/>
          <a:lstStyle/>
          <a:p>
            <a:pPr eaLnBrk="1" hangingPunct="1">
              <a:defRPr/>
            </a:pPr>
            <a:r>
              <a:rPr lang="en-US" dirty="0" smtClean="0">
                <a:effectLst>
                  <a:outerShdw blurRad="38100" dist="38100" dir="2700000" algn="tl">
                    <a:srgbClr val="C0C0C0"/>
                  </a:outerShdw>
                </a:effectLst>
                <a:latin typeface="Arial" pitchFamily="34" charset="0"/>
                <a:cs typeface="Arial" pitchFamily="34" charset="0"/>
              </a:rPr>
              <a:t>Sequencing</a:t>
            </a:r>
          </a:p>
        </p:txBody>
      </p:sp>
      <p:sp>
        <p:nvSpPr>
          <p:cNvPr id="36867" name="Rectangle 5"/>
          <p:cNvSpPr>
            <a:spLocks noGrp="1" noChangeArrowheads="1"/>
          </p:cNvSpPr>
          <p:nvPr>
            <p:ph type="body" sz="half" idx="4294967295"/>
          </p:nvPr>
        </p:nvSpPr>
        <p:spPr>
          <a:xfrm>
            <a:off x="457200" y="1371600"/>
            <a:ext cx="8229600" cy="4267200"/>
          </a:xfrm>
        </p:spPr>
        <p:txBody>
          <a:bodyPr/>
          <a:lstStyle/>
          <a:p>
            <a:pPr eaLnBrk="1" hangingPunct="1"/>
            <a:endParaRPr lang="en-US" sz="2800" smtClean="0">
              <a:latin typeface="Arial" pitchFamily="34" charset="0"/>
              <a:cs typeface="Arial" pitchFamily="34" charset="0"/>
            </a:endParaRPr>
          </a:p>
          <a:p>
            <a:pPr eaLnBrk="1" hangingPunct="1"/>
            <a:endParaRPr lang="en-US" sz="2800" smtClean="0">
              <a:latin typeface="Arial" pitchFamily="34" charset="0"/>
              <a:cs typeface="Arial" pitchFamily="34" charset="0"/>
            </a:endParaRPr>
          </a:p>
          <a:p>
            <a:pPr eaLnBrk="1" hangingPunct="1"/>
            <a:endParaRPr lang="en-US" sz="2800" smtClean="0">
              <a:latin typeface="Arial" pitchFamily="34" charset="0"/>
              <a:cs typeface="Arial" pitchFamily="34" charset="0"/>
            </a:endParaRPr>
          </a:p>
        </p:txBody>
      </p:sp>
      <p:pic>
        <p:nvPicPr>
          <p:cNvPr id="36868" name="Picture 9"/>
          <p:cNvPicPr>
            <a:picLocks noChangeAspect="1" noChangeArrowheads="1"/>
          </p:cNvPicPr>
          <p:nvPr/>
        </p:nvPicPr>
        <p:blipFill>
          <a:blip r:embed="rId3" cstate="print"/>
          <a:srcRect/>
          <a:stretch>
            <a:fillRect/>
          </a:stretch>
        </p:blipFill>
        <p:spPr bwMode="auto">
          <a:xfrm>
            <a:off x="533400" y="1905000"/>
            <a:ext cx="8229600" cy="2971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533400" y="228600"/>
            <a:ext cx="8229600" cy="914400"/>
          </a:xfrm>
        </p:spPr>
        <p:txBody>
          <a:bodyPr/>
          <a:lstStyle/>
          <a:p>
            <a:pPr eaLnBrk="1" hangingPunct="1"/>
            <a:r>
              <a:rPr lang="en-US" smtClean="0">
                <a:latin typeface="Arial" pitchFamily="34" charset="0"/>
                <a:cs typeface="Arial" pitchFamily="34" charset="0"/>
              </a:rPr>
              <a:t>Sequencing Discussion</a:t>
            </a:r>
          </a:p>
        </p:txBody>
      </p:sp>
      <p:sp>
        <p:nvSpPr>
          <p:cNvPr id="38915" name="Content Placeholder 31"/>
          <p:cNvSpPr>
            <a:spLocks noGrp="1"/>
          </p:cNvSpPr>
          <p:nvPr>
            <p:ph idx="1"/>
          </p:nvPr>
        </p:nvSpPr>
        <p:spPr>
          <a:xfrm>
            <a:off x="457200" y="1371600"/>
            <a:ext cx="8229600" cy="4267200"/>
          </a:xfrm>
        </p:spPr>
        <p:txBody>
          <a:bodyPr/>
          <a:lstStyle/>
          <a:p>
            <a:pPr eaLnBrk="1" hangingPunct="1"/>
            <a:r>
              <a:rPr lang="en-US" smtClean="0">
                <a:latin typeface="Arial" pitchFamily="34" charset="0"/>
                <a:cs typeface="Arial" pitchFamily="34" charset="0"/>
              </a:rPr>
              <a:t>Why is it important to understand the sequence of learning across the K-12 continuum?</a:t>
            </a:r>
          </a:p>
          <a:p>
            <a:pPr eaLnBrk="1" hangingPunct="1">
              <a:buFont typeface="Arial" pitchFamily="34" charset="0"/>
              <a:buNone/>
            </a:pPr>
            <a:endParaRPr lang="en-US" smtClean="0">
              <a:latin typeface="Arial" pitchFamily="34" charset="0"/>
              <a:cs typeface="Arial" pitchFamily="34" charset="0"/>
            </a:endParaRPr>
          </a:p>
        </p:txBody>
      </p:sp>
      <p:pic>
        <p:nvPicPr>
          <p:cNvPr id="38916" name="Picture 2" descr="C:\Documents and Settings\cebert\Local Settings\Temporary Internet Files\Content.IE5\HKM2BILN\MP900433052[1].jpg"/>
          <p:cNvPicPr>
            <a:picLocks noChangeAspect="1" noChangeArrowheads="1"/>
          </p:cNvPicPr>
          <p:nvPr/>
        </p:nvPicPr>
        <p:blipFill>
          <a:blip r:embed="rId3" cstate="print"/>
          <a:srcRect/>
          <a:stretch>
            <a:fillRect/>
          </a:stretch>
        </p:blipFill>
        <p:spPr bwMode="auto">
          <a:xfrm>
            <a:off x="3200400" y="2667000"/>
            <a:ext cx="2670175" cy="2819400"/>
          </a:xfrm>
          <a:prstGeom prst="rect">
            <a:avLst/>
          </a:prstGeom>
          <a:noFill/>
          <a:ln w="9525">
            <a:noFill/>
            <a:miter lim="800000"/>
            <a:headEnd/>
            <a:tailEnd/>
          </a:ln>
        </p:spPr>
      </p:pic>
      <p:sp>
        <p:nvSpPr>
          <p:cNvPr id="6" name="4-Point Star 5"/>
          <p:cNvSpPr/>
          <p:nvPr/>
        </p:nvSpPr>
        <p:spPr>
          <a:xfrm>
            <a:off x="8077200" y="228600"/>
            <a:ext cx="609600" cy="685800"/>
          </a:xfrm>
          <a:prstGeom prst="star4">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00"/>
              </a:solidFill>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87</TotalTime>
  <Words>2348</Words>
  <Application>Microsoft Office PowerPoint</Application>
  <PresentationFormat>On-screen Show (4:3)</PresentationFormat>
  <Paragraphs>184</Paragraphs>
  <Slides>19</Slides>
  <Notes>19</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Concourse</vt:lpstr>
      <vt:lpstr>Common Core Essential Standards in the Arts</vt:lpstr>
      <vt:lpstr>Unpacking the Standards</vt:lpstr>
      <vt:lpstr>Unpacking the Standards</vt:lpstr>
      <vt:lpstr>Organization of Unpacking Tools</vt:lpstr>
      <vt:lpstr>Organization of Unpacking Tools</vt:lpstr>
      <vt:lpstr>Unpacking Activity</vt:lpstr>
      <vt:lpstr>Essential Standards Guiding Question</vt:lpstr>
      <vt:lpstr>Sequencing</vt:lpstr>
      <vt:lpstr>Sequencing Discussion</vt:lpstr>
      <vt:lpstr>Creation and Performance</vt:lpstr>
      <vt:lpstr>Elements of Dance: K-2</vt:lpstr>
      <vt:lpstr>Elements of Dance: 3-5</vt:lpstr>
      <vt:lpstr>Elements of Dance</vt:lpstr>
      <vt:lpstr>Elements of Dance: 9-12</vt:lpstr>
      <vt:lpstr>Sequencing Activity</vt:lpstr>
      <vt:lpstr>Sequencing Activity</vt:lpstr>
      <vt:lpstr>Arts Video Clip</vt:lpstr>
      <vt:lpstr>Slide 18</vt:lpstr>
      <vt:lpstr>Interpretation Chart</vt:lpstr>
    </vt:vector>
  </TitlesOfParts>
  <Company>Wake County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elizabeth_droessler</dc:creator>
  <cp:lastModifiedBy>elizabeth_droessler</cp:lastModifiedBy>
  <cp:revision>19</cp:revision>
  <dcterms:created xsi:type="dcterms:W3CDTF">2011-09-06T15:12:27Z</dcterms:created>
  <dcterms:modified xsi:type="dcterms:W3CDTF">2011-09-15T15:29:24Z</dcterms:modified>
</cp:coreProperties>
</file>